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18F020-90AD-4B79-8CCA-61046FDEB58A}" v="141" dt="2024-02-16T09:38:58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69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U-leder Ellingsrud skole" userId="5a79f6a7-1cf6-499c-b3b7-6de49f186875" providerId="ADAL" clId="{3AF5DDF1-0BC0-44A1-8102-EA5B5C464635}"/>
    <pc:docChg chg="modSld">
      <pc:chgData name="FAU-leder Ellingsrud skole" userId="5a79f6a7-1cf6-499c-b3b7-6de49f186875" providerId="ADAL" clId="{3AF5DDF1-0BC0-44A1-8102-EA5B5C464635}" dt="2023-11-20T14:34:35.937" v="184" actId="20577"/>
      <pc:docMkLst>
        <pc:docMk/>
      </pc:docMkLst>
      <pc:sldChg chg="modSp">
        <pc:chgData name="FAU-leder Ellingsrud skole" userId="5a79f6a7-1cf6-499c-b3b7-6de49f186875" providerId="ADAL" clId="{3AF5DDF1-0BC0-44A1-8102-EA5B5C464635}" dt="2023-11-20T14:34:35.937" v="184" actId="20577"/>
        <pc:sldMkLst>
          <pc:docMk/>
          <pc:sldMk cId="863938116" sldId="261"/>
        </pc:sldMkLst>
        <pc:graphicFrameChg chg="mod">
          <ac:chgData name="FAU-leder Ellingsrud skole" userId="5a79f6a7-1cf6-499c-b3b7-6de49f186875" providerId="ADAL" clId="{3AF5DDF1-0BC0-44A1-8102-EA5B5C464635}" dt="2023-11-20T14:34:35.937" v="184" actId="20577"/>
          <ac:graphicFrameMkLst>
            <pc:docMk/>
            <pc:sldMk cId="863938116" sldId="261"/>
            <ac:graphicFrameMk id="4" creationId="{4A3DFDFE-6B67-8453-1687-8ED5A063278B}"/>
          </ac:graphicFrameMkLst>
        </pc:graphicFrameChg>
      </pc:sldChg>
    </pc:docChg>
  </pc:docChgLst>
  <pc:docChgLst>
    <pc:chgData name="FAU-leder Ellingsrud skole" userId="S::ell-fau-leder@osloskolen.no::5a79f6a7-1cf6-499c-b3b7-6de49f186875" providerId="AD" clId="Web-{1FD0415D-195C-879B-8B23-C94D6C922BA9}"/>
    <pc:docChg chg="modSld">
      <pc:chgData name="FAU-leder Ellingsrud skole" userId="S::ell-fau-leder@osloskolen.no::5a79f6a7-1cf6-499c-b3b7-6de49f186875" providerId="AD" clId="Web-{1FD0415D-195C-879B-8B23-C94D6C922BA9}" dt="2024-01-10T12:20:05.154" v="7" actId="20577"/>
      <pc:docMkLst>
        <pc:docMk/>
      </pc:docMkLst>
      <pc:sldChg chg="modSp">
        <pc:chgData name="FAU-leder Ellingsrud skole" userId="S::ell-fau-leder@osloskolen.no::5a79f6a7-1cf6-499c-b3b7-6de49f186875" providerId="AD" clId="Web-{1FD0415D-195C-879B-8B23-C94D6C922BA9}" dt="2024-01-10T12:20:05.154" v="7" actId="20577"/>
        <pc:sldMkLst>
          <pc:docMk/>
          <pc:sldMk cId="863938116" sldId="261"/>
        </pc:sldMkLst>
        <pc:spChg chg="mod">
          <ac:chgData name="FAU-leder Ellingsrud skole" userId="S::ell-fau-leder@osloskolen.no::5a79f6a7-1cf6-499c-b3b7-6de49f186875" providerId="AD" clId="Web-{1FD0415D-195C-879B-8B23-C94D6C922BA9}" dt="2024-01-10T12:19:42.668" v="5" actId="20577"/>
          <ac:spMkLst>
            <pc:docMk/>
            <pc:sldMk cId="863938116" sldId="261"/>
            <ac:spMk id="2" creationId="{F70B94AD-4C06-8DF8-1D5A-C7E1DF1CBA89}"/>
          </ac:spMkLst>
        </pc:spChg>
        <pc:graphicFrameChg chg="modGraphic">
          <ac:chgData name="FAU-leder Ellingsrud skole" userId="S::ell-fau-leder@osloskolen.no::5a79f6a7-1cf6-499c-b3b7-6de49f186875" providerId="AD" clId="Web-{1FD0415D-195C-879B-8B23-C94D6C922BA9}" dt="2024-01-10T12:20:05.154" v="7" actId="20577"/>
          <ac:graphicFrameMkLst>
            <pc:docMk/>
            <pc:sldMk cId="863938116" sldId="261"/>
            <ac:graphicFrameMk id="4" creationId="{4A3DFDFE-6B67-8453-1687-8ED5A063278B}"/>
          </ac:graphicFrameMkLst>
        </pc:graphicFrameChg>
      </pc:sldChg>
    </pc:docChg>
  </pc:docChgLst>
  <pc:docChgLst>
    <pc:chgData name="FAU-leder Ellingsrud skole" userId="S::ell-fau-leder@osloskolen.no::5a79f6a7-1cf6-499c-b3b7-6de49f186875" providerId="AD" clId="Web-{1CAB72FD-4E1F-0EEB-E67E-8BD74C8BD21F}"/>
    <pc:docChg chg="modSld">
      <pc:chgData name="FAU-leder Ellingsrud skole" userId="S::ell-fau-leder@osloskolen.no::5a79f6a7-1cf6-499c-b3b7-6de49f186875" providerId="AD" clId="Web-{1CAB72FD-4E1F-0EEB-E67E-8BD74C8BD21F}" dt="2024-02-13T08:36:23.885" v="0" actId="20577"/>
      <pc:docMkLst>
        <pc:docMk/>
      </pc:docMkLst>
      <pc:sldChg chg="modSp">
        <pc:chgData name="FAU-leder Ellingsrud skole" userId="S::ell-fau-leder@osloskolen.no::5a79f6a7-1cf6-499c-b3b7-6de49f186875" providerId="AD" clId="Web-{1CAB72FD-4E1F-0EEB-E67E-8BD74C8BD21F}" dt="2024-02-13T08:36:23.885" v="0" actId="20577"/>
        <pc:sldMkLst>
          <pc:docMk/>
          <pc:sldMk cId="863938116" sldId="261"/>
        </pc:sldMkLst>
        <pc:graphicFrameChg chg="modGraphic">
          <ac:chgData name="FAU-leder Ellingsrud skole" userId="S::ell-fau-leder@osloskolen.no::5a79f6a7-1cf6-499c-b3b7-6de49f186875" providerId="AD" clId="Web-{1CAB72FD-4E1F-0EEB-E67E-8BD74C8BD21F}" dt="2024-02-13T08:36:23.885" v="0" actId="20577"/>
          <ac:graphicFrameMkLst>
            <pc:docMk/>
            <pc:sldMk cId="863938116" sldId="261"/>
            <ac:graphicFrameMk id="4" creationId="{4A3DFDFE-6B67-8453-1687-8ED5A063278B}"/>
          </ac:graphicFrameMkLst>
        </pc:graphicFrameChg>
      </pc:sldChg>
    </pc:docChg>
  </pc:docChgLst>
  <pc:docChgLst>
    <pc:chgData name="FAU-leder Ellingsrud skole" userId="5a79f6a7-1cf6-499c-b3b7-6de49f186875" providerId="ADAL" clId="{5918F020-90AD-4B79-8CCA-61046FDEB58A}"/>
    <pc:docChg chg="modSld">
      <pc:chgData name="FAU-leder Ellingsrud skole" userId="5a79f6a7-1cf6-499c-b3b7-6de49f186875" providerId="ADAL" clId="{5918F020-90AD-4B79-8CCA-61046FDEB58A}" dt="2024-02-16T09:39:05.815" v="176" actId="207"/>
      <pc:docMkLst>
        <pc:docMk/>
      </pc:docMkLst>
      <pc:sldChg chg="modSp mod">
        <pc:chgData name="FAU-leder Ellingsrud skole" userId="5a79f6a7-1cf6-499c-b3b7-6de49f186875" providerId="ADAL" clId="{5918F020-90AD-4B79-8CCA-61046FDEB58A}" dt="2024-02-16T09:37:05.258" v="133" actId="20577"/>
        <pc:sldMkLst>
          <pc:docMk/>
          <pc:sldMk cId="2703941507" sldId="256"/>
        </pc:sldMkLst>
        <pc:spChg chg="mod">
          <ac:chgData name="FAU-leder Ellingsrud skole" userId="5a79f6a7-1cf6-499c-b3b7-6de49f186875" providerId="ADAL" clId="{5918F020-90AD-4B79-8CCA-61046FDEB58A}" dt="2024-02-16T09:37:05.258" v="133" actId="20577"/>
          <ac:spMkLst>
            <pc:docMk/>
            <pc:sldMk cId="2703941507" sldId="256"/>
            <ac:spMk id="3" creationId="{8E7DEBAF-E121-AD7A-287B-33B3D4CCF5CB}"/>
          </ac:spMkLst>
        </pc:spChg>
      </pc:sldChg>
      <pc:sldChg chg="modSp mod">
        <pc:chgData name="FAU-leder Ellingsrud skole" userId="5a79f6a7-1cf6-499c-b3b7-6de49f186875" providerId="ADAL" clId="{5918F020-90AD-4B79-8CCA-61046FDEB58A}" dt="2024-02-16T09:39:05.815" v="176" actId="207"/>
        <pc:sldMkLst>
          <pc:docMk/>
          <pc:sldMk cId="863938116" sldId="261"/>
        </pc:sldMkLst>
        <pc:graphicFrameChg chg="mod modGraphic">
          <ac:chgData name="FAU-leder Ellingsrud skole" userId="5a79f6a7-1cf6-499c-b3b7-6de49f186875" providerId="ADAL" clId="{5918F020-90AD-4B79-8CCA-61046FDEB58A}" dt="2024-02-16T09:39:05.815" v="176" actId="207"/>
          <ac:graphicFrameMkLst>
            <pc:docMk/>
            <pc:sldMk cId="863938116" sldId="261"/>
            <ac:graphicFrameMk id="4" creationId="{4A3DFDFE-6B67-8453-1687-8ED5A063278B}"/>
          </ac:graphicFrameMkLst>
        </pc:graphicFrameChg>
      </pc:sldChg>
    </pc:docChg>
  </pc:docChgLst>
  <pc:docChgLst>
    <pc:chgData name="FAU-leder Ellingsrud skole" userId="S::ell-fau-leder@osloskolen.no::5a79f6a7-1cf6-499c-b3b7-6de49f186875" providerId="AD" clId="Web-{05AA8CF0-A3B9-0250-8E16-19E6E98E5089}"/>
    <pc:docChg chg="modSld">
      <pc:chgData name="FAU-leder Ellingsrud skole" userId="S::ell-fau-leder@osloskolen.no::5a79f6a7-1cf6-499c-b3b7-6de49f186875" providerId="AD" clId="Web-{05AA8CF0-A3B9-0250-8E16-19E6E98E5089}" dt="2024-02-13T08:35:57.197" v="29" actId="20577"/>
      <pc:docMkLst>
        <pc:docMk/>
      </pc:docMkLst>
      <pc:sldChg chg="modSp">
        <pc:chgData name="FAU-leder Ellingsrud skole" userId="S::ell-fau-leder@osloskolen.no::5a79f6a7-1cf6-499c-b3b7-6de49f186875" providerId="AD" clId="Web-{05AA8CF0-A3B9-0250-8E16-19E6E98E5089}" dt="2024-02-13T08:35:57.197" v="29" actId="20577"/>
        <pc:sldMkLst>
          <pc:docMk/>
          <pc:sldMk cId="863938116" sldId="261"/>
        </pc:sldMkLst>
        <pc:graphicFrameChg chg="modGraphic">
          <ac:chgData name="FAU-leder Ellingsrud skole" userId="S::ell-fau-leder@osloskolen.no::5a79f6a7-1cf6-499c-b3b7-6de49f186875" providerId="AD" clId="Web-{05AA8CF0-A3B9-0250-8E16-19E6E98E5089}" dt="2024-02-13T08:35:57.197" v="29" actId="20577"/>
          <ac:graphicFrameMkLst>
            <pc:docMk/>
            <pc:sldMk cId="863938116" sldId="261"/>
            <ac:graphicFrameMk id="4" creationId="{4A3DFDFE-6B67-8453-1687-8ED5A063278B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33A271-7B61-452F-8CDF-6E509BDCFF12}" type="doc">
      <dgm:prSet loTypeId="urn:microsoft.com/office/officeart/2005/8/layout/cycle2" loCatId="cycle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nb-NO"/>
        </a:p>
      </dgm:t>
    </dgm:pt>
    <dgm:pt modelId="{E941BFAD-351E-4B39-AD57-46F28E485751}">
      <dgm:prSet phldrT="[Tekst]"/>
      <dgm:spPr/>
      <dgm:t>
        <a:bodyPr/>
        <a:lstStyle/>
        <a:p>
          <a:r>
            <a:rPr lang="nb-NO"/>
            <a:t>Januar</a:t>
          </a:r>
        </a:p>
      </dgm:t>
    </dgm:pt>
    <dgm:pt modelId="{610FDE46-39C2-4CA7-9442-EDF71420B083}" type="parTrans" cxnId="{B796F681-3F08-469F-BEDE-CBF6EC916778}">
      <dgm:prSet/>
      <dgm:spPr/>
      <dgm:t>
        <a:bodyPr/>
        <a:lstStyle/>
        <a:p>
          <a:endParaRPr lang="nb-NO"/>
        </a:p>
      </dgm:t>
    </dgm:pt>
    <dgm:pt modelId="{F6ED3409-3AD1-4C57-AEDE-89CFFE58B7D6}" type="sibTrans" cxnId="{B796F681-3F08-469F-BEDE-CBF6EC916778}">
      <dgm:prSet/>
      <dgm:spPr/>
      <dgm:t>
        <a:bodyPr/>
        <a:lstStyle/>
        <a:p>
          <a:endParaRPr lang="nb-NO"/>
        </a:p>
      </dgm:t>
    </dgm:pt>
    <dgm:pt modelId="{4F0EE273-D7E0-45DE-BF6F-118E7BB4758B}">
      <dgm:prSet phldrT="[Tekst]"/>
      <dgm:spPr/>
      <dgm:t>
        <a:bodyPr/>
        <a:lstStyle/>
        <a:p>
          <a:r>
            <a:rPr lang="nb-NO"/>
            <a:t>Februar</a:t>
          </a:r>
        </a:p>
      </dgm:t>
    </dgm:pt>
    <dgm:pt modelId="{742CD7D9-CE83-4799-A173-3E06404DB989}" type="parTrans" cxnId="{80E07CAC-F564-4056-B698-419F99A8201A}">
      <dgm:prSet/>
      <dgm:spPr/>
      <dgm:t>
        <a:bodyPr/>
        <a:lstStyle/>
        <a:p>
          <a:endParaRPr lang="nb-NO"/>
        </a:p>
      </dgm:t>
    </dgm:pt>
    <dgm:pt modelId="{448C3A78-6003-446B-B3C6-08809BFEA599}" type="sibTrans" cxnId="{80E07CAC-F564-4056-B698-419F99A8201A}">
      <dgm:prSet/>
      <dgm:spPr/>
      <dgm:t>
        <a:bodyPr/>
        <a:lstStyle/>
        <a:p>
          <a:endParaRPr lang="nb-NO"/>
        </a:p>
      </dgm:t>
    </dgm:pt>
    <dgm:pt modelId="{4BC942F3-F7B6-41E8-B41F-211F1AB12A36}">
      <dgm:prSet phldrT="[Teks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nb-NO"/>
            <a:t>Juni</a:t>
          </a:r>
        </a:p>
      </dgm:t>
    </dgm:pt>
    <dgm:pt modelId="{5C95EFCC-1441-4A58-BD80-C018015B3819}" type="parTrans" cxnId="{BC4AA09F-6EAA-4EA5-AE20-7B8F4DFB0A5F}">
      <dgm:prSet/>
      <dgm:spPr/>
      <dgm:t>
        <a:bodyPr/>
        <a:lstStyle/>
        <a:p>
          <a:endParaRPr lang="nb-NO"/>
        </a:p>
      </dgm:t>
    </dgm:pt>
    <dgm:pt modelId="{F1B5F3C9-E412-48DD-A118-2083D1BEAC18}" type="sibTrans" cxnId="{BC4AA09F-6EAA-4EA5-AE20-7B8F4DFB0A5F}">
      <dgm:prSet/>
      <dgm:spPr/>
      <dgm:t>
        <a:bodyPr/>
        <a:lstStyle/>
        <a:p>
          <a:endParaRPr lang="nb-NO"/>
        </a:p>
      </dgm:t>
    </dgm:pt>
    <dgm:pt modelId="{93147979-67C7-48A9-AA1F-9F9E71374C2E}">
      <dgm:prSet phldrT="[Teks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nb-NO"/>
            <a:t>Juli</a:t>
          </a:r>
        </a:p>
      </dgm:t>
    </dgm:pt>
    <dgm:pt modelId="{734B573C-12E5-4D37-8569-10126389C7DF}" type="parTrans" cxnId="{FA2C0B27-D935-41D3-9893-9CEAF4F9CA81}">
      <dgm:prSet/>
      <dgm:spPr/>
      <dgm:t>
        <a:bodyPr/>
        <a:lstStyle/>
        <a:p>
          <a:endParaRPr lang="nb-NO"/>
        </a:p>
      </dgm:t>
    </dgm:pt>
    <dgm:pt modelId="{52109E2A-729C-4166-9AFC-46D47CBAC57A}" type="sibTrans" cxnId="{FA2C0B27-D935-41D3-9893-9CEAF4F9CA81}">
      <dgm:prSet/>
      <dgm:spPr/>
      <dgm:t>
        <a:bodyPr/>
        <a:lstStyle/>
        <a:p>
          <a:endParaRPr lang="nb-NO"/>
        </a:p>
      </dgm:t>
    </dgm:pt>
    <dgm:pt modelId="{4BE9D2B2-FFDC-4FE7-BA21-61B29D924CAD}">
      <dgm:prSet phldrT="[Teks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nb-NO"/>
            <a:t>August</a:t>
          </a:r>
        </a:p>
      </dgm:t>
    </dgm:pt>
    <dgm:pt modelId="{79548833-4A02-43D5-BEAF-CD15FE9F6CB5}" type="parTrans" cxnId="{D30CBB1D-F269-4428-9FE3-ECB07206EBB6}">
      <dgm:prSet/>
      <dgm:spPr/>
      <dgm:t>
        <a:bodyPr/>
        <a:lstStyle/>
        <a:p>
          <a:endParaRPr lang="nb-NO"/>
        </a:p>
      </dgm:t>
    </dgm:pt>
    <dgm:pt modelId="{6C60ED1D-3A81-4779-9E00-C4EB862BE9A8}" type="sibTrans" cxnId="{D30CBB1D-F269-4428-9FE3-ECB07206EBB6}">
      <dgm:prSet/>
      <dgm:spPr/>
      <dgm:t>
        <a:bodyPr/>
        <a:lstStyle/>
        <a:p>
          <a:endParaRPr lang="nb-NO"/>
        </a:p>
      </dgm:t>
    </dgm:pt>
    <dgm:pt modelId="{3897881D-16D4-4CD5-96E2-67BFAA47F0F3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nb-NO">
              <a:solidFill>
                <a:schemeClr val="tx1"/>
              </a:solidFill>
            </a:rPr>
            <a:t>Mars</a:t>
          </a:r>
        </a:p>
      </dgm:t>
    </dgm:pt>
    <dgm:pt modelId="{1051FE17-A667-4442-85BB-787D5AA5988F}" type="parTrans" cxnId="{AA725FD4-A292-414B-863D-EF954727AC26}">
      <dgm:prSet/>
      <dgm:spPr/>
      <dgm:t>
        <a:bodyPr/>
        <a:lstStyle/>
        <a:p>
          <a:endParaRPr lang="nb-NO"/>
        </a:p>
      </dgm:t>
    </dgm:pt>
    <dgm:pt modelId="{EEB325D3-1CAE-48EE-B87B-ABF77B1FFD2A}" type="sibTrans" cxnId="{AA725FD4-A292-414B-863D-EF954727AC26}">
      <dgm:prSet/>
      <dgm:spPr/>
      <dgm:t>
        <a:bodyPr/>
        <a:lstStyle/>
        <a:p>
          <a:endParaRPr lang="nb-NO"/>
        </a:p>
      </dgm:t>
    </dgm:pt>
    <dgm:pt modelId="{D3E0A1DA-9054-42A2-9867-D600E3D88AF2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nb-NO">
              <a:solidFill>
                <a:schemeClr val="tx1"/>
              </a:solidFill>
            </a:rPr>
            <a:t>Mai</a:t>
          </a:r>
        </a:p>
      </dgm:t>
    </dgm:pt>
    <dgm:pt modelId="{708288D3-0330-4437-92E7-3AEE6D85C6DE}" type="parTrans" cxnId="{88E0EA1B-D61D-4B6A-9501-9AEE4D049898}">
      <dgm:prSet/>
      <dgm:spPr/>
      <dgm:t>
        <a:bodyPr/>
        <a:lstStyle/>
        <a:p>
          <a:endParaRPr lang="nb-NO"/>
        </a:p>
      </dgm:t>
    </dgm:pt>
    <dgm:pt modelId="{F0ED962D-3B77-42DF-9FD7-3AEAEA97E3F9}" type="sibTrans" cxnId="{88E0EA1B-D61D-4B6A-9501-9AEE4D049898}">
      <dgm:prSet/>
      <dgm:spPr/>
      <dgm:t>
        <a:bodyPr/>
        <a:lstStyle/>
        <a:p>
          <a:endParaRPr lang="nb-NO"/>
        </a:p>
      </dgm:t>
    </dgm:pt>
    <dgm:pt modelId="{71975666-234D-4CE8-A025-FC3C3373030F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nb-NO"/>
            <a:t>April</a:t>
          </a:r>
        </a:p>
      </dgm:t>
    </dgm:pt>
    <dgm:pt modelId="{E807EB5E-9396-4C67-9511-9C7878CC621F}" type="parTrans" cxnId="{14FCAFFD-D95C-4C85-8F06-2A478345760F}">
      <dgm:prSet/>
      <dgm:spPr/>
      <dgm:t>
        <a:bodyPr/>
        <a:lstStyle/>
        <a:p>
          <a:endParaRPr lang="nb-NO"/>
        </a:p>
      </dgm:t>
    </dgm:pt>
    <dgm:pt modelId="{60096313-09AA-4734-8D70-97024778D5BD}" type="sibTrans" cxnId="{14FCAFFD-D95C-4C85-8F06-2A478345760F}">
      <dgm:prSet/>
      <dgm:spPr/>
      <dgm:t>
        <a:bodyPr/>
        <a:lstStyle/>
        <a:p>
          <a:endParaRPr lang="nb-NO"/>
        </a:p>
      </dgm:t>
    </dgm:pt>
    <dgm:pt modelId="{425B8F14-FF29-42CF-858E-36431823B9AF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nb-NO"/>
            <a:t>September</a:t>
          </a:r>
        </a:p>
      </dgm:t>
    </dgm:pt>
    <dgm:pt modelId="{C5706113-4D29-4EAD-A507-1B0C7CA30E37}" type="parTrans" cxnId="{038B5644-5664-4D31-94B6-0A52811EA4FA}">
      <dgm:prSet/>
      <dgm:spPr/>
      <dgm:t>
        <a:bodyPr/>
        <a:lstStyle/>
        <a:p>
          <a:endParaRPr lang="nb-NO"/>
        </a:p>
      </dgm:t>
    </dgm:pt>
    <dgm:pt modelId="{2B91C03C-5605-494B-96D1-DF5D3EE72A44}" type="sibTrans" cxnId="{038B5644-5664-4D31-94B6-0A52811EA4FA}">
      <dgm:prSet/>
      <dgm:spPr/>
      <dgm:t>
        <a:bodyPr/>
        <a:lstStyle/>
        <a:p>
          <a:endParaRPr lang="nb-NO"/>
        </a:p>
      </dgm:t>
    </dgm:pt>
    <dgm:pt modelId="{3C27A335-38A4-4B7C-8ACD-219140C8E575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nb-NO"/>
            <a:t>Oktober</a:t>
          </a:r>
        </a:p>
      </dgm:t>
    </dgm:pt>
    <dgm:pt modelId="{70CD6BAF-0F6E-4B26-82FB-997E997836F8}" type="parTrans" cxnId="{EA6D82C2-0DA8-485F-A37F-965A9CEFD0F8}">
      <dgm:prSet/>
      <dgm:spPr/>
      <dgm:t>
        <a:bodyPr/>
        <a:lstStyle/>
        <a:p>
          <a:endParaRPr lang="nb-NO"/>
        </a:p>
      </dgm:t>
    </dgm:pt>
    <dgm:pt modelId="{3464CFCC-3C24-4DF9-8FC4-9C455F46280A}" type="sibTrans" cxnId="{EA6D82C2-0DA8-485F-A37F-965A9CEFD0F8}">
      <dgm:prSet/>
      <dgm:spPr/>
      <dgm:t>
        <a:bodyPr/>
        <a:lstStyle/>
        <a:p>
          <a:endParaRPr lang="nb-NO"/>
        </a:p>
      </dgm:t>
    </dgm:pt>
    <dgm:pt modelId="{6D84316F-8ED4-4A39-A91E-FC91C33E3480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nb-NO"/>
            <a:t>November</a:t>
          </a:r>
        </a:p>
      </dgm:t>
    </dgm:pt>
    <dgm:pt modelId="{5ED11ACE-D8F7-46CB-858A-9E8622C1E483}" type="parTrans" cxnId="{4C7A83EB-213C-469F-A115-893A071915BE}">
      <dgm:prSet/>
      <dgm:spPr/>
      <dgm:t>
        <a:bodyPr/>
        <a:lstStyle/>
        <a:p>
          <a:endParaRPr lang="nb-NO"/>
        </a:p>
      </dgm:t>
    </dgm:pt>
    <dgm:pt modelId="{0C93A2F9-7EC1-4940-B647-010DE47B4953}" type="sibTrans" cxnId="{4C7A83EB-213C-469F-A115-893A071915BE}">
      <dgm:prSet/>
      <dgm:spPr/>
      <dgm:t>
        <a:bodyPr/>
        <a:lstStyle/>
        <a:p>
          <a:endParaRPr lang="nb-NO"/>
        </a:p>
      </dgm:t>
    </dgm:pt>
    <dgm:pt modelId="{5B41FAEC-CC9A-4C35-A860-5DBB9EA58243}">
      <dgm:prSet custT="1"/>
      <dgm:spPr>
        <a:solidFill>
          <a:srgbClr val="FF0000"/>
        </a:solidFill>
      </dgm:spPr>
      <dgm:t>
        <a:bodyPr/>
        <a:lstStyle/>
        <a:p>
          <a:r>
            <a:rPr lang="nb-NO" sz="1000" dirty="0"/>
            <a:t>Desember</a:t>
          </a:r>
        </a:p>
        <a:p>
          <a:r>
            <a:rPr lang="nb-NO" sz="800" b="1" dirty="0">
              <a:solidFill>
                <a:srgbClr val="FF0000"/>
              </a:solidFill>
              <a:highlight>
                <a:srgbClr val="FFFF00"/>
              </a:highlight>
            </a:rPr>
            <a:t>DISKUTERE FYRVERKERI MED ELEVENE</a:t>
          </a:r>
        </a:p>
      </dgm:t>
    </dgm:pt>
    <dgm:pt modelId="{8E8641DA-54B5-4C2B-A1FA-A916BA03E451}" type="parTrans" cxnId="{D7F3EFB2-7FA3-42F5-9130-67F5C73B66DA}">
      <dgm:prSet/>
      <dgm:spPr/>
      <dgm:t>
        <a:bodyPr/>
        <a:lstStyle/>
        <a:p>
          <a:endParaRPr lang="nb-NO"/>
        </a:p>
      </dgm:t>
    </dgm:pt>
    <dgm:pt modelId="{0DDE0E10-35E6-4413-AC27-A847A65A9A50}" type="sibTrans" cxnId="{D7F3EFB2-7FA3-42F5-9130-67F5C73B66DA}">
      <dgm:prSet/>
      <dgm:spPr/>
      <dgm:t>
        <a:bodyPr/>
        <a:lstStyle/>
        <a:p>
          <a:endParaRPr lang="nb-NO"/>
        </a:p>
      </dgm:t>
    </dgm:pt>
    <dgm:pt modelId="{7CFB9C54-F108-49FB-8F11-668968FAA9C5}">
      <dgm:prSet phldrT="[Tekst]"/>
      <dgm:spPr/>
      <dgm:t>
        <a:bodyPr/>
        <a:lstStyle/>
        <a:p>
          <a:r>
            <a:rPr lang="nb-NO"/>
            <a:t>FAU-møte 9.1</a:t>
          </a:r>
        </a:p>
      </dgm:t>
    </dgm:pt>
    <dgm:pt modelId="{7E7F0BB8-C56C-43D3-8D57-E60DCE48C2E7}" type="parTrans" cxnId="{7D7B565D-D4BB-4382-83BD-183608C3A85B}">
      <dgm:prSet/>
      <dgm:spPr/>
      <dgm:t>
        <a:bodyPr/>
        <a:lstStyle/>
        <a:p>
          <a:endParaRPr lang="nb-NO"/>
        </a:p>
      </dgm:t>
    </dgm:pt>
    <dgm:pt modelId="{D9894208-3FDA-4B13-B09D-FD0D720EC663}" type="sibTrans" cxnId="{7D7B565D-D4BB-4382-83BD-183608C3A85B}">
      <dgm:prSet/>
      <dgm:spPr/>
      <dgm:t>
        <a:bodyPr/>
        <a:lstStyle/>
        <a:p>
          <a:endParaRPr lang="nb-NO"/>
        </a:p>
      </dgm:t>
    </dgm:pt>
    <dgm:pt modelId="{A1BB18D8-AE7A-4821-96DF-3B22082699AA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nb-NO"/>
            <a:t>Foreldrekafe</a:t>
          </a:r>
        </a:p>
      </dgm:t>
    </dgm:pt>
    <dgm:pt modelId="{050DADA0-9AD1-4C71-94BD-26439E8A8C95}" type="parTrans" cxnId="{06E2157D-43AE-446A-BA76-08EB1B624C9F}">
      <dgm:prSet/>
      <dgm:spPr/>
      <dgm:t>
        <a:bodyPr/>
        <a:lstStyle/>
        <a:p>
          <a:endParaRPr lang="nb-NO"/>
        </a:p>
      </dgm:t>
    </dgm:pt>
    <dgm:pt modelId="{3579F3FB-A1AA-445F-874A-C003D782CF2A}" type="sibTrans" cxnId="{06E2157D-43AE-446A-BA76-08EB1B624C9F}">
      <dgm:prSet/>
      <dgm:spPr/>
      <dgm:t>
        <a:bodyPr/>
        <a:lstStyle/>
        <a:p>
          <a:endParaRPr lang="nb-NO"/>
        </a:p>
      </dgm:t>
    </dgm:pt>
    <dgm:pt modelId="{110DAA2C-B4A4-41D1-9061-17C3E3129A67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nb-NO" dirty="0">
              <a:solidFill>
                <a:schemeClr val="bg1"/>
              </a:solidFill>
            </a:rPr>
            <a:t>FAU-møte</a:t>
          </a:r>
          <a:r>
            <a:rPr lang="nb-NO" dirty="0">
              <a:solidFill>
                <a:srgbClr val="FF0000"/>
              </a:solidFill>
            </a:rPr>
            <a:t> </a:t>
          </a:r>
          <a:r>
            <a:rPr lang="nb-NO" dirty="0">
              <a:solidFill>
                <a:srgbClr val="FF0000"/>
              </a:solidFill>
              <a:highlight>
                <a:srgbClr val="FFFF00"/>
              </a:highlight>
            </a:rPr>
            <a:t>– velge leder og nestleder</a:t>
          </a:r>
          <a:r>
            <a:rPr lang="nb-NO" dirty="0"/>
            <a:t>	</a:t>
          </a:r>
        </a:p>
      </dgm:t>
    </dgm:pt>
    <dgm:pt modelId="{E95068DC-70D8-4E86-B1E5-9D10A8D752D1}" type="parTrans" cxnId="{7A02F8B6-0EC7-4CBC-9F05-7392D812EA01}">
      <dgm:prSet/>
      <dgm:spPr/>
      <dgm:t>
        <a:bodyPr/>
        <a:lstStyle/>
        <a:p>
          <a:endParaRPr lang="nb-NO"/>
        </a:p>
      </dgm:t>
    </dgm:pt>
    <dgm:pt modelId="{E5D01D26-C70D-4C78-BBC5-D09D37BB6445}" type="sibTrans" cxnId="{7A02F8B6-0EC7-4CBC-9F05-7392D812EA01}">
      <dgm:prSet/>
      <dgm:spPr/>
      <dgm:t>
        <a:bodyPr/>
        <a:lstStyle/>
        <a:p>
          <a:endParaRPr lang="nb-NO"/>
        </a:p>
      </dgm:t>
    </dgm:pt>
    <dgm:pt modelId="{69F0753C-DB75-4DA4-B7EE-7A6F9EF8610C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nb-NO" dirty="0"/>
            <a:t>FAU-møte</a:t>
          </a:r>
          <a:endParaRPr lang="nb-NO" b="1" dirty="0">
            <a:solidFill>
              <a:srgbClr val="FF0000"/>
            </a:solidFill>
            <a:highlight>
              <a:srgbClr val="FFFF00"/>
            </a:highlight>
          </a:endParaRPr>
        </a:p>
      </dgm:t>
    </dgm:pt>
    <dgm:pt modelId="{9FB87676-1143-4FD5-97B2-BBA74283AB1B}" type="parTrans" cxnId="{AD7E7C50-2FEF-4439-889C-BF1294E25087}">
      <dgm:prSet/>
      <dgm:spPr/>
      <dgm:t>
        <a:bodyPr/>
        <a:lstStyle/>
        <a:p>
          <a:endParaRPr lang="nb-NO"/>
        </a:p>
      </dgm:t>
    </dgm:pt>
    <dgm:pt modelId="{B967673E-24E2-4990-AFEA-FFB8E1F369FA}" type="sibTrans" cxnId="{AD7E7C50-2FEF-4439-889C-BF1294E25087}">
      <dgm:prSet/>
      <dgm:spPr/>
      <dgm:t>
        <a:bodyPr/>
        <a:lstStyle/>
        <a:p>
          <a:endParaRPr lang="nb-NO"/>
        </a:p>
      </dgm:t>
    </dgm:pt>
    <dgm:pt modelId="{D050F69D-B7F4-4F69-A0FC-05B77387C29D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nb-NO" dirty="0">
              <a:solidFill>
                <a:srgbClr val="FF0000"/>
              </a:solidFill>
              <a:highlight>
                <a:srgbClr val="FFFF00"/>
              </a:highlight>
            </a:rPr>
            <a:t>Valg i 8. og 9.klasse?</a:t>
          </a:r>
        </a:p>
      </dgm:t>
    </dgm:pt>
    <dgm:pt modelId="{C8FA73F2-F0DE-490E-99AA-F4F514601E52}" type="parTrans" cxnId="{6C81A0A3-176A-464E-A690-B43C75AFA007}">
      <dgm:prSet/>
      <dgm:spPr/>
      <dgm:t>
        <a:bodyPr/>
        <a:lstStyle/>
        <a:p>
          <a:endParaRPr lang="nb-NO"/>
        </a:p>
      </dgm:t>
    </dgm:pt>
    <dgm:pt modelId="{1EBEBF17-D920-4561-9D95-33BFF12402C2}" type="sibTrans" cxnId="{6C81A0A3-176A-464E-A690-B43C75AFA007}">
      <dgm:prSet/>
      <dgm:spPr/>
      <dgm:t>
        <a:bodyPr/>
        <a:lstStyle/>
        <a:p>
          <a:endParaRPr lang="nb-NO"/>
        </a:p>
      </dgm:t>
    </dgm:pt>
    <dgm:pt modelId="{C3378FD1-7F49-46CF-8259-0B02A84DD295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nb-NO"/>
        </a:p>
      </dgm:t>
    </dgm:pt>
    <dgm:pt modelId="{52614AD6-9453-4C02-9E96-05B0F1B414CE}" type="parTrans" cxnId="{59B87D80-6EA4-4653-AF39-0FAD84815633}">
      <dgm:prSet/>
      <dgm:spPr/>
      <dgm:t>
        <a:bodyPr/>
        <a:lstStyle/>
        <a:p>
          <a:endParaRPr lang="nb-NO"/>
        </a:p>
      </dgm:t>
    </dgm:pt>
    <dgm:pt modelId="{A34662E3-866D-4E12-877A-71ED1F46F7DE}" type="sibTrans" cxnId="{59B87D80-6EA4-4653-AF39-0FAD84815633}">
      <dgm:prSet/>
      <dgm:spPr/>
      <dgm:t>
        <a:bodyPr/>
        <a:lstStyle/>
        <a:p>
          <a:endParaRPr lang="nb-NO"/>
        </a:p>
      </dgm:t>
    </dgm:pt>
    <dgm:pt modelId="{59A99B38-0955-4B9E-B030-35E9D4E5651F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nb-NO" dirty="0">
              <a:solidFill>
                <a:schemeClr val="tx1"/>
              </a:solidFill>
              <a:highlight>
                <a:srgbClr val="FFFF00"/>
              </a:highlight>
            </a:rPr>
            <a:t>Infomøte neste års 8.k</a:t>
          </a:r>
          <a:r>
            <a:rPr lang="nb-NO" dirty="0">
              <a:solidFill>
                <a:schemeClr val="tx1"/>
              </a:solidFill>
            </a:rPr>
            <a:t>l</a:t>
          </a:r>
        </a:p>
      </dgm:t>
    </dgm:pt>
    <dgm:pt modelId="{CEE13C32-A8CB-4DD5-B330-13E19E2CAB7F}" type="parTrans" cxnId="{F94EF581-A58D-4DC4-94BA-0BEF174AB54F}">
      <dgm:prSet/>
      <dgm:spPr/>
      <dgm:t>
        <a:bodyPr/>
        <a:lstStyle/>
        <a:p>
          <a:endParaRPr lang="nb-NO"/>
        </a:p>
      </dgm:t>
    </dgm:pt>
    <dgm:pt modelId="{94B2D112-9E46-4EC7-9964-07644CC7223F}" type="sibTrans" cxnId="{F94EF581-A58D-4DC4-94BA-0BEF174AB54F}">
      <dgm:prSet/>
      <dgm:spPr/>
      <dgm:t>
        <a:bodyPr/>
        <a:lstStyle/>
        <a:p>
          <a:endParaRPr lang="nb-NO"/>
        </a:p>
      </dgm:t>
    </dgm:pt>
    <dgm:pt modelId="{40412D89-9A32-459F-82A7-80325DCD9D40}">
      <dgm:prSet phldrT="[Teks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nb-NO"/>
            <a:t>Ferie!</a:t>
          </a:r>
        </a:p>
      </dgm:t>
    </dgm:pt>
    <dgm:pt modelId="{403F039E-519E-4450-A175-88444FA4AA3D}" type="parTrans" cxnId="{050A6B62-C3E4-446E-A3AC-C26BAD7E2748}">
      <dgm:prSet/>
      <dgm:spPr/>
      <dgm:t>
        <a:bodyPr/>
        <a:lstStyle/>
        <a:p>
          <a:endParaRPr lang="nb-NO"/>
        </a:p>
      </dgm:t>
    </dgm:pt>
    <dgm:pt modelId="{4718C503-DBE8-4277-9170-D10F31CD0C34}" type="sibTrans" cxnId="{050A6B62-C3E4-446E-A3AC-C26BAD7E2748}">
      <dgm:prSet/>
      <dgm:spPr/>
      <dgm:t>
        <a:bodyPr/>
        <a:lstStyle/>
        <a:p>
          <a:endParaRPr lang="nb-NO"/>
        </a:p>
      </dgm:t>
    </dgm:pt>
    <dgm:pt modelId="{8921379C-277B-4D00-9877-5055BB1D8FDE}">
      <dgm:prSet/>
      <dgm:spPr/>
      <dgm:t>
        <a:bodyPr/>
        <a:lstStyle/>
        <a:p>
          <a:r>
            <a:rPr lang="nb-NO"/>
            <a:t>FAU 13.2</a:t>
          </a:r>
        </a:p>
      </dgm:t>
    </dgm:pt>
    <dgm:pt modelId="{C7DC851A-4F0A-4DF7-8EEB-3230BFCB74AC}" type="parTrans" cxnId="{C97CBDA9-485E-46CF-83CB-E58375B66516}">
      <dgm:prSet/>
      <dgm:spPr/>
      <dgm:t>
        <a:bodyPr/>
        <a:lstStyle/>
        <a:p>
          <a:endParaRPr lang="nb-NO"/>
        </a:p>
      </dgm:t>
    </dgm:pt>
    <dgm:pt modelId="{CDD7093D-B278-47F2-8ABF-834D006A6BD2}" type="sibTrans" cxnId="{C97CBDA9-485E-46CF-83CB-E58375B66516}">
      <dgm:prSet/>
      <dgm:spPr/>
      <dgm:t>
        <a:bodyPr/>
        <a:lstStyle/>
        <a:p>
          <a:endParaRPr lang="nb-NO"/>
        </a:p>
      </dgm:t>
    </dgm:pt>
    <dgm:pt modelId="{C7A01D37-CF7B-497C-893F-7EEA4D8B6102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nb-NO">
              <a:solidFill>
                <a:schemeClr val="tx1"/>
              </a:solidFill>
            </a:rPr>
            <a:t>Foreldrekafe 7.5</a:t>
          </a:r>
        </a:p>
      </dgm:t>
    </dgm:pt>
    <dgm:pt modelId="{5A4C6097-7F6E-4E2A-9F97-B6D2006FE581}" type="parTrans" cxnId="{3A70364B-EC4F-49A9-9030-308D2B3EE844}">
      <dgm:prSet/>
      <dgm:spPr/>
      <dgm:t>
        <a:bodyPr/>
        <a:lstStyle/>
        <a:p>
          <a:endParaRPr lang="nb-NO"/>
        </a:p>
      </dgm:t>
    </dgm:pt>
    <dgm:pt modelId="{C45118D7-0A47-4837-8956-A9E381F62A5D}" type="sibTrans" cxnId="{3A70364B-EC4F-49A9-9030-308D2B3EE844}">
      <dgm:prSet/>
      <dgm:spPr/>
      <dgm:t>
        <a:bodyPr/>
        <a:lstStyle/>
        <a:p>
          <a:endParaRPr lang="nb-NO"/>
        </a:p>
      </dgm:t>
    </dgm:pt>
    <dgm:pt modelId="{4E41D7BC-DC90-4E80-A251-DFD93CF45ABF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nb-NO" dirty="0"/>
            <a:t>Foreldrekafe avslutning 11.6</a:t>
          </a:r>
        </a:p>
      </dgm:t>
    </dgm:pt>
    <dgm:pt modelId="{AD387B56-DB7D-4754-B42F-3D83C1AA4629}" type="parTrans" cxnId="{43FCE141-E2AE-4261-B302-002151820848}">
      <dgm:prSet/>
      <dgm:spPr/>
      <dgm:t>
        <a:bodyPr/>
        <a:lstStyle/>
        <a:p>
          <a:endParaRPr lang="nb-NO"/>
        </a:p>
      </dgm:t>
    </dgm:pt>
    <dgm:pt modelId="{FFFF3A42-AB4C-43D8-AE52-78DB317AFDC0}" type="sibTrans" cxnId="{43FCE141-E2AE-4261-B302-002151820848}">
      <dgm:prSet/>
      <dgm:spPr/>
      <dgm:t>
        <a:bodyPr/>
        <a:lstStyle/>
        <a:p>
          <a:endParaRPr lang="nb-NO"/>
        </a:p>
      </dgm:t>
    </dgm:pt>
    <dgm:pt modelId="{1A232B66-1A82-43F1-9801-467A65B8CC7B}">
      <dgm:prSet phldrT="[Tekst]"/>
      <dgm:spPr/>
      <dgm:t>
        <a:bodyPr/>
        <a:lstStyle/>
        <a:p>
          <a:endParaRPr lang="nb-NO"/>
        </a:p>
      </dgm:t>
    </dgm:pt>
    <dgm:pt modelId="{1A616F7F-F531-4968-999D-02AC989D6042}" type="parTrans" cxnId="{2840844D-B55F-4791-98AA-CA9933AC8147}">
      <dgm:prSet/>
      <dgm:spPr/>
      <dgm:t>
        <a:bodyPr/>
        <a:lstStyle/>
        <a:p>
          <a:endParaRPr lang="nb-NO"/>
        </a:p>
      </dgm:t>
    </dgm:pt>
    <dgm:pt modelId="{DFBFB04F-3B76-4751-89E1-B8E604817AA0}" type="sibTrans" cxnId="{2840844D-B55F-4791-98AA-CA9933AC8147}">
      <dgm:prSet/>
      <dgm:spPr/>
      <dgm:t>
        <a:bodyPr/>
        <a:lstStyle/>
        <a:p>
          <a:endParaRPr lang="nb-NO"/>
        </a:p>
      </dgm:t>
    </dgm:pt>
    <dgm:pt modelId="{932CB27C-D5BC-48AC-92D1-B4CF7E7C221B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nb-NO">
              <a:solidFill>
                <a:schemeClr val="tx1"/>
              </a:solidFill>
            </a:rPr>
            <a:t>FAU-møte 12.3</a:t>
          </a:r>
        </a:p>
      </dgm:t>
    </dgm:pt>
    <dgm:pt modelId="{30C6D0BE-B4B6-4DC0-B536-1B7F8CA8B638}" type="parTrans" cxnId="{DF530099-9C1D-4797-BCDC-B2B5E85066DF}">
      <dgm:prSet/>
      <dgm:spPr/>
      <dgm:t>
        <a:bodyPr/>
        <a:lstStyle/>
        <a:p>
          <a:endParaRPr lang="nb-NO"/>
        </a:p>
      </dgm:t>
    </dgm:pt>
    <dgm:pt modelId="{1147A804-6E53-402A-89B8-BDEAD0426472}" type="sibTrans" cxnId="{DF530099-9C1D-4797-BCDC-B2B5E85066DF}">
      <dgm:prSet/>
      <dgm:spPr/>
      <dgm:t>
        <a:bodyPr/>
        <a:lstStyle/>
        <a:p>
          <a:endParaRPr lang="nb-NO"/>
        </a:p>
      </dgm:t>
    </dgm:pt>
    <dgm:pt modelId="{A46AC465-5F03-4C94-A062-0C21FE662D57}">
      <dgm:prSet/>
      <dgm:spPr/>
      <dgm:t>
        <a:bodyPr/>
        <a:lstStyle/>
        <a:p>
          <a:r>
            <a:rPr lang="nb-NO"/>
            <a:t>(Vinterferie 19-23.2)</a:t>
          </a:r>
        </a:p>
      </dgm:t>
    </dgm:pt>
    <dgm:pt modelId="{C5207EDE-E803-4664-9FFD-83672E338EDA}" type="parTrans" cxnId="{59DB2A35-E9BA-450E-AF82-D900D6C899B2}">
      <dgm:prSet/>
      <dgm:spPr/>
      <dgm:t>
        <a:bodyPr/>
        <a:lstStyle/>
        <a:p>
          <a:endParaRPr lang="nb-NO"/>
        </a:p>
      </dgm:t>
    </dgm:pt>
    <dgm:pt modelId="{F60E22AB-60D7-4406-88BB-BD47E4D42651}" type="sibTrans" cxnId="{59DB2A35-E9BA-450E-AF82-D900D6C899B2}">
      <dgm:prSet/>
      <dgm:spPr/>
      <dgm:t>
        <a:bodyPr/>
        <a:lstStyle/>
        <a:p>
          <a:endParaRPr lang="nb-NO"/>
        </a:p>
      </dgm:t>
    </dgm:pt>
    <dgm:pt modelId="{2F0BDA3F-DC93-47E0-9FE6-19F7F5733277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nb-NO" b="1" dirty="0">
              <a:solidFill>
                <a:schemeClr val="tx1"/>
              </a:solidFill>
            </a:rPr>
            <a:t>FAU-møte 14.5</a:t>
          </a:r>
          <a:r>
            <a:rPr lang="nb-NO" b="1" dirty="0">
              <a:solidFill>
                <a:schemeClr val="tx1"/>
              </a:solidFill>
              <a:latin typeface="Calibri Light" panose="020F0302020204030204"/>
            </a:rPr>
            <a:t> </a:t>
          </a:r>
          <a:r>
            <a:rPr lang="nb-NO" b="1" dirty="0">
              <a:solidFill>
                <a:srgbClr val="FF0000"/>
              </a:solidFill>
              <a:highlight>
                <a:srgbClr val="FFFF00"/>
              </a:highlight>
              <a:latin typeface="Calibri Light" panose="020F0302020204030204"/>
            </a:rPr>
            <a:t>overgang neste skoleår</a:t>
          </a:r>
          <a:endParaRPr lang="nb-NO" b="1" dirty="0">
            <a:solidFill>
              <a:srgbClr val="FF0000"/>
            </a:solidFill>
            <a:highlight>
              <a:srgbClr val="FFFF00"/>
            </a:highlight>
          </a:endParaRPr>
        </a:p>
      </dgm:t>
    </dgm:pt>
    <dgm:pt modelId="{9FCEE4B4-19F3-413E-A33B-E217B639094D}" type="parTrans" cxnId="{A87AD75E-5E71-49C9-80D7-7C1E37B960D4}">
      <dgm:prSet/>
      <dgm:spPr/>
      <dgm:t>
        <a:bodyPr/>
        <a:lstStyle/>
        <a:p>
          <a:endParaRPr lang="nb-NO"/>
        </a:p>
      </dgm:t>
    </dgm:pt>
    <dgm:pt modelId="{DF456CF1-ABB7-4F94-AE1A-0948F86D5B5B}" type="sibTrans" cxnId="{A87AD75E-5E71-49C9-80D7-7C1E37B960D4}">
      <dgm:prSet/>
      <dgm:spPr/>
      <dgm:t>
        <a:bodyPr/>
        <a:lstStyle/>
        <a:p>
          <a:endParaRPr lang="nb-NO"/>
        </a:p>
      </dgm:t>
    </dgm:pt>
    <dgm:pt modelId="{66A873DF-AD55-412D-BA2B-2D3476835D48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nb-NO">
              <a:solidFill>
                <a:schemeClr val="tx1"/>
              </a:solidFill>
              <a:latin typeface="Calibri Light" panose="020F0302020204030204"/>
            </a:rPr>
            <a:t>(</a:t>
          </a:r>
          <a:r>
            <a:rPr lang="nb-NO">
              <a:solidFill>
                <a:schemeClr val="tx1"/>
              </a:solidFill>
            </a:rPr>
            <a:t>Påske 25.3.-1.4</a:t>
          </a:r>
          <a:r>
            <a:rPr lang="nb-NO">
              <a:solidFill>
                <a:schemeClr val="tx1"/>
              </a:solidFill>
              <a:latin typeface="Calibri Light" panose="020F0302020204030204"/>
            </a:rPr>
            <a:t>)</a:t>
          </a:r>
          <a:endParaRPr lang="nb-NO">
            <a:solidFill>
              <a:schemeClr val="tx1"/>
            </a:solidFill>
          </a:endParaRPr>
        </a:p>
      </dgm:t>
    </dgm:pt>
    <dgm:pt modelId="{29B8FA8E-0380-4353-BE04-C1E1B5DE81C9}" type="parTrans" cxnId="{92F12971-FC5D-4DA6-A65E-6CF5DF4A91D8}">
      <dgm:prSet/>
      <dgm:spPr/>
      <dgm:t>
        <a:bodyPr/>
        <a:lstStyle/>
        <a:p>
          <a:endParaRPr lang="nb-NO"/>
        </a:p>
      </dgm:t>
    </dgm:pt>
    <dgm:pt modelId="{53EF1CFD-83DF-4A6E-8B86-2BAF36C6CD6D}" type="sibTrans" cxnId="{92F12971-FC5D-4DA6-A65E-6CF5DF4A91D8}">
      <dgm:prSet/>
      <dgm:spPr/>
      <dgm:t>
        <a:bodyPr/>
        <a:lstStyle/>
        <a:p>
          <a:endParaRPr lang="nb-NO"/>
        </a:p>
      </dgm:t>
    </dgm:pt>
    <dgm:pt modelId="{E5BA0B21-95CE-42AC-A3A2-8C4CD5BF136E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nb-NO"/>
            <a:t>Foreldrekafe 9.4</a:t>
          </a:r>
        </a:p>
      </dgm:t>
    </dgm:pt>
    <dgm:pt modelId="{2C72339E-4ACB-4EFD-A553-3C830B6C27CC}" type="sibTrans" cxnId="{D27E13E5-C40F-47AD-BE3F-D4C338F28640}">
      <dgm:prSet/>
      <dgm:spPr/>
      <dgm:t>
        <a:bodyPr/>
        <a:lstStyle/>
        <a:p>
          <a:endParaRPr lang="nb-NO"/>
        </a:p>
      </dgm:t>
    </dgm:pt>
    <dgm:pt modelId="{12689ACD-836E-4B66-AF29-991F0AF9DA32}" type="parTrans" cxnId="{D27E13E5-C40F-47AD-BE3F-D4C338F28640}">
      <dgm:prSet/>
      <dgm:spPr/>
      <dgm:t>
        <a:bodyPr/>
        <a:lstStyle/>
        <a:p>
          <a:endParaRPr lang="nb-NO"/>
        </a:p>
      </dgm:t>
    </dgm:pt>
    <dgm:pt modelId="{F15A2AAC-66E2-42D2-B92A-4E7949216706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nb-NO"/>
            <a:t>FAU 16.4</a:t>
          </a:r>
        </a:p>
      </dgm:t>
    </dgm:pt>
    <dgm:pt modelId="{87671FCD-F8B9-44F6-9061-65E6B1B370B3}" type="parTrans" cxnId="{A3EB5681-EA40-4421-ABED-51E28A8552A7}">
      <dgm:prSet/>
      <dgm:spPr/>
      <dgm:t>
        <a:bodyPr/>
        <a:lstStyle/>
        <a:p>
          <a:endParaRPr lang="nb-NO"/>
        </a:p>
      </dgm:t>
    </dgm:pt>
    <dgm:pt modelId="{16BC2F9E-4A68-4EA1-AC04-716377719C52}" type="sibTrans" cxnId="{A3EB5681-EA40-4421-ABED-51E28A8552A7}">
      <dgm:prSet/>
      <dgm:spPr/>
      <dgm:t>
        <a:bodyPr/>
        <a:lstStyle/>
        <a:p>
          <a:endParaRPr lang="nb-NO"/>
        </a:p>
      </dgm:t>
    </dgm:pt>
    <dgm:pt modelId="{B2899ACC-B5EE-474A-96DD-B06FFBC2764E}">
      <dgm:prSet/>
      <dgm:spPr/>
      <dgm:t>
        <a:bodyPr/>
        <a:lstStyle/>
        <a:p>
          <a:r>
            <a:rPr lang="nb-NO"/>
            <a:t>10 klasse ball </a:t>
          </a:r>
          <a:r>
            <a:rPr lang="nb-NO">
              <a:latin typeface="Calibri Light" panose="020F0302020204030204"/>
            </a:rPr>
            <a:t>15.2</a:t>
          </a:r>
          <a:endParaRPr lang="nb-NO"/>
        </a:p>
      </dgm:t>
    </dgm:pt>
    <dgm:pt modelId="{85694363-1FC7-4F87-AA32-76509799884A}" type="parTrans" cxnId="{0F3CB7B4-9D94-49A2-8AB3-1D7B612DCCDC}">
      <dgm:prSet/>
      <dgm:spPr/>
      <dgm:t>
        <a:bodyPr/>
        <a:lstStyle/>
        <a:p>
          <a:endParaRPr lang="nb-NO"/>
        </a:p>
      </dgm:t>
    </dgm:pt>
    <dgm:pt modelId="{B2B0753F-EE6E-4087-B86D-8932FA8917CE}" type="sibTrans" cxnId="{0F3CB7B4-9D94-49A2-8AB3-1D7B612DCCDC}">
      <dgm:prSet/>
      <dgm:spPr/>
      <dgm:t>
        <a:bodyPr/>
        <a:lstStyle/>
        <a:p>
          <a:endParaRPr lang="nb-NO"/>
        </a:p>
      </dgm:t>
    </dgm:pt>
    <dgm:pt modelId="{E0C4A669-6EF2-440B-AB7A-87A410A966F1}">
      <dgm:prSet/>
      <dgm:spPr/>
      <dgm:t>
        <a:bodyPr/>
        <a:lstStyle/>
        <a:p>
          <a:r>
            <a:rPr lang="nb-NO"/>
            <a:t>Foreldrekafe.27.2</a:t>
          </a:r>
        </a:p>
      </dgm:t>
    </dgm:pt>
    <dgm:pt modelId="{18177FE8-990C-44AB-8C67-80E816BC9C5F}" type="parTrans" cxnId="{01775B8C-F475-4954-A646-113DA5E9EE49}">
      <dgm:prSet/>
      <dgm:spPr/>
      <dgm:t>
        <a:bodyPr/>
        <a:lstStyle/>
        <a:p>
          <a:endParaRPr lang="nb-NO"/>
        </a:p>
      </dgm:t>
    </dgm:pt>
    <dgm:pt modelId="{95702FD9-8C8A-4553-ADC7-C5B99DD90779}" type="sibTrans" cxnId="{01775B8C-F475-4954-A646-113DA5E9EE49}">
      <dgm:prSet/>
      <dgm:spPr/>
      <dgm:t>
        <a:bodyPr/>
        <a:lstStyle/>
        <a:p>
          <a:endParaRPr lang="nb-NO"/>
        </a:p>
      </dgm:t>
    </dgm:pt>
    <dgm:pt modelId="{0BD0B50B-0D5E-48AA-8935-D28B90C521A0}">
      <dgm:prSet phldrT="[Tekst]"/>
      <dgm:spPr/>
      <dgm:t>
        <a:bodyPr/>
        <a:lstStyle/>
        <a:p>
          <a:r>
            <a:rPr lang="nb-NO"/>
            <a:t>Foreldrekafe 23 .1</a:t>
          </a:r>
        </a:p>
      </dgm:t>
    </dgm:pt>
    <dgm:pt modelId="{DE6206AF-BA27-4D96-9A63-4E92F1D8D4C0}" type="parTrans" cxnId="{48B4DFF3-320A-4403-8528-E082CF386562}">
      <dgm:prSet/>
      <dgm:spPr/>
      <dgm:t>
        <a:bodyPr/>
        <a:lstStyle/>
        <a:p>
          <a:endParaRPr lang="nb-NO"/>
        </a:p>
      </dgm:t>
    </dgm:pt>
    <dgm:pt modelId="{63FB5CC3-E213-4F23-AD60-02673F70688E}" type="sibTrans" cxnId="{48B4DFF3-320A-4403-8528-E082CF386562}">
      <dgm:prSet/>
      <dgm:spPr/>
      <dgm:t>
        <a:bodyPr/>
        <a:lstStyle/>
        <a:p>
          <a:endParaRPr lang="nb-NO"/>
        </a:p>
      </dgm:t>
    </dgm:pt>
    <dgm:pt modelId="{D7E95BAE-672B-44B6-926B-50DBA277F2D6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nb-NO"/>
            <a:t>Trinnfester</a:t>
          </a:r>
        </a:p>
      </dgm:t>
    </dgm:pt>
    <dgm:pt modelId="{638DDF6B-AFE3-48A8-9E98-C906DC7DDCB6}" type="parTrans" cxnId="{5EF935C9-FB79-406A-90DB-0FAB9E1927E2}">
      <dgm:prSet/>
      <dgm:spPr/>
      <dgm:t>
        <a:bodyPr/>
        <a:lstStyle/>
        <a:p>
          <a:endParaRPr lang="nb-NO"/>
        </a:p>
      </dgm:t>
    </dgm:pt>
    <dgm:pt modelId="{F706D4BA-A168-4846-9E24-3765C6E6E0DB}" type="sibTrans" cxnId="{5EF935C9-FB79-406A-90DB-0FAB9E1927E2}">
      <dgm:prSet/>
      <dgm:spPr/>
      <dgm:t>
        <a:bodyPr/>
        <a:lstStyle/>
        <a:p>
          <a:endParaRPr lang="nb-NO"/>
        </a:p>
      </dgm:t>
    </dgm:pt>
    <dgm:pt modelId="{21DA4CBC-9E4D-467D-9F54-571379DB99D0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nb-NO" dirty="0"/>
            <a:t>FAU-møte </a:t>
          </a:r>
          <a:r>
            <a:rPr lang="nb-NO" b="1" dirty="0">
              <a:solidFill>
                <a:srgbClr val="FF0000"/>
              </a:solidFill>
              <a:highlight>
                <a:srgbClr val="FFFF00"/>
              </a:highlight>
            </a:rPr>
            <a:t>PLANLEGGE SKOLEBALL</a:t>
          </a:r>
        </a:p>
      </dgm:t>
    </dgm:pt>
    <dgm:pt modelId="{A170719E-B865-464F-9AB3-DE299EBAF45C}" type="parTrans" cxnId="{B0740D02-7EBA-444F-A88B-5922A7E9E27F}">
      <dgm:prSet/>
      <dgm:spPr/>
      <dgm:t>
        <a:bodyPr/>
        <a:lstStyle/>
        <a:p>
          <a:endParaRPr lang="nb-NO"/>
        </a:p>
      </dgm:t>
    </dgm:pt>
    <dgm:pt modelId="{2A216846-1FD3-457A-9861-D53F727366EC}" type="sibTrans" cxnId="{B0740D02-7EBA-444F-A88B-5922A7E9E27F}">
      <dgm:prSet/>
      <dgm:spPr/>
      <dgm:t>
        <a:bodyPr/>
        <a:lstStyle/>
        <a:p>
          <a:endParaRPr lang="nb-NO"/>
        </a:p>
      </dgm:t>
    </dgm:pt>
    <dgm:pt modelId="{64EB5FFF-7E89-4426-83BA-9F2435D722A4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nb-NO" dirty="0"/>
            <a:t>Foreldrekafe</a:t>
          </a:r>
        </a:p>
      </dgm:t>
    </dgm:pt>
    <dgm:pt modelId="{F21A07C6-C0ED-4498-86A3-977269C77B7C}" type="parTrans" cxnId="{BC146DCC-B6E1-417E-96EF-74BDD8E965DC}">
      <dgm:prSet/>
      <dgm:spPr/>
      <dgm:t>
        <a:bodyPr/>
        <a:lstStyle/>
        <a:p>
          <a:endParaRPr lang="nb-NO"/>
        </a:p>
      </dgm:t>
    </dgm:pt>
    <dgm:pt modelId="{8FE57413-2A8F-4586-8DA4-84B4C5A855F9}" type="sibTrans" cxnId="{BC146DCC-B6E1-417E-96EF-74BDD8E965DC}">
      <dgm:prSet/>
      <dgm:spPr/>
      <dgm:t>
        <a:bodyPr/>
        <a:lstStyle/>
        <a:p>
          <a:endParaRPr lang="nb-NO"/>
        </a:p>
      </dgm:t>
    </dgm:pt>
    <dgm:pt modelId="{D78B3D14-AF8D-47B7-AB62-F3A175C136B5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nb-NO" dirty="0"/>
            <a:t>Vitnemål 20.6</a:t>
          </a:r>
        </a:p>
      </dgm:t>
    </dgm:pt>
    <dgm:pt modelId="{ADC7745B-14D8-40B4-812D-867F9120CB75}" type="parTrans" cxnId="{50C8FC89-D8FC-488A-B061-1B5957BBD80B}">
      <dgm:prSet/>
      <dgm:spPr/>
      <dgm:t>
        <a:bodyPr/>
        <a:lstStyle/>
        <a:p>
          <a:endParaRPr lang="nb-NO"/>
        </a:p>
      </dgm:t>
    </dgm:pt>
    <dgm:pt modelId="{C8D593CC-6DBE-43FC-B2BC-58A995DC40E5}" type="sibTrans" cxnId="{50C8FC89-D8FC-488A-B061-1B5957BBD80B}">
      <dgm:prSet/>
      <dgm:spPr/>
      <dgm:t>
        <a:bodyPr/>
        <a:lstStyle/>
        <a:p>
          <a:endParaRPr lang="nb-NO"/>
        </a:p>
      </dgm:t>
    </dgm:pt>
    <dgm:pt modelId="{3CED610C-60B9-4CEE-8477-DB06C78328A3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nb-NO" b="1" dirty="0">
              <a:solidFill>
                <a:srgbClr val="FF0000"/>
              </a:solidFill>
              <a:highlight>
                <a:srgbClr val="FFFF00"/>
              </a:highlight>
            </a:rPr>
            <a:t>PLANLEGGE ARBEIDSUKA</a:t>
          </a:r>
        </a:p>
      </dgm:t>
    </dgm:pt>
    <dgm:pt modelId="{9EAB61CF-1C4C-4352-83EE-D181CC15AB36}" type="parTrans" cxnId="{2A9CBCDB-470F-4966-BA46-AF2DE7F31769}">
      <dgm:prSet/>
      <dgm:spPr/>
      <dgm:t>
        <a:bodyPr/>
        <a:lstStyle/>
        <a:p>
          <a:endParaRPr lang="nb-NO"/>
        </a:p>
      </dgm:t>
    </dgm:pt>
    <dgm:pt modelId="{D26B53CB-BB19-4A56-85AE-043C400CE945}" type="sibTrans" cxnId="{2A9CBCDB-470F-4966-BA46-AF2DE7F31769}">
      <dgm:prSet/>
      <dgm:spPr/>
      <dgm:t>
        <a:bodyPr/>
        <a:lstStyle/>
        <a:p>
          <a:endParaRPr lang="nb-NO"/>
        </a:p>
      </dgm:t>
    </dgm:pt>
    <dgm:pt modelId="{EFA6A584-3C95-4E45-8A66-B06F2DC5E985}" type="pres">
      <dgm:prSet presAssocID="{0B33A271-7B61-452F-8CDF-6E509BDCFF12}" presName="cycle" presStyleCnt="0">
        <dgm:presLayoutVars>
          <dgm:dir/>
          <dgm:resizeHandles val="exact"/>
        </dgm:presLayoutVars>
      </dgm:prSet>
      <dgm:spPr/>
    </dgm:pt>
    <dgm:pt modelId="{65B5B4EB-F510-4499-8861-840D37452B26}" type="pres">
      <dgm:prSet presAssocID="{E941BFAD-351E-4B39-AD57-46F28E485751}" presName="node" presStyleLbl="node1" presStyleIdx="0" presStyleCnt="12" custScaleX="142859" custScaleY="137232">
        <dgm:presLayoutVars>
          <dgm:bulletEnabled val="1"/>
        </dgm:presLayoutVars>
      </dgm:prSet>
      <dgm:spPr/>
    </dgm:pt>
    <dgm:pt modelId="{C387B28F-B96A-4907-953C-442615EC3D7C}" type="pres">
      <dgm:prSet presAssocID="{F6ED3409-3AD1-4C57-AEDE-89CFFE58B7D6}" presName="sibTrans" presStyleLbl="sibTrans2D1" presStyleIdx="0" presStyleCnt="12" custScaleX="142858" custScaleY="137232"/>
      <dgm:spPr/>
    </dgm:pt>
    <dgm:pt modelId="{2C95FE72-2839-4A27-90FF-F63B7E2A0134}" type="pres">
      <dgm:prSet presAssocID="{F6ED3409-3AD1-4C57-AEDE-89CFFE58B7D6}" presName="connectorText" presStyleLbl="sibTrans2D1" presStyleIdx="0" presStyleCnt="12"/>
      <dgm:spPr/>
    </dgm:pt>
    <dgm:pt modelId="{6006FAC8-F3D9-4889-8094-2D2D4842B633}" type="pres">
      <dgm:prSet presAssocID="{4F0EE273-D7E0-45DE-BF6F-118E7BB4758B}" presName="node" presStyleLbl="node1" presStyleIdx="1" presStyleCnt="12" custScaleX="142859" custScaleY="137232">
        <dgm:presLayoutVars>
          <dgm:bulletEnabled val="1"/>
        </dgm:presLayoutVars>
      </dgm:prSet>
      <dgm:spPr/>
    </dgm:pt>
    <dgm:pt modelId="{F471CA0F-FFF5-4134-8FB2-474A90E725B6}" type="pres">
      <dgm:prSet presAssocID="{448C3A78-6003-446B-B3C6-08809BFEA599}" presName="sibTrans" presStyleLbl="sibTrans2D1" presStyleIdx="1" presStyleCnt="12" custScaleX="142859" custScaleY="137232"/>
      <dgm:spPr/>
    </dgm:pt>
    <dgm:pt modelId="{953387DB-CE86-4B47-AB9E-4C68F2FCCA9C}" type="pres">
      <dgm:prSet presAssocID="{448C3A78-6003-446B-B3C6-08809BFEA599}" presName="connectorText" presStyleLbl="sibTrans2D1" presStyleIdx="1" presStyleCnt="12"/>
      <dgm:spPr/>
    </dgm:pt>
    <dgm:pt modelId="{DDEB62AD-A077-4C10-933E-58900E2EB7AD}" type="pres">
      <dgm:prSet presAssocID="{3897881D-16D4-4CD5-96E2-67BFAA47F0F3}" presName="node" presStyleLbl="node1" presStyleIdx="2" presStyleCnt="12" custScaleX="142859" custScaleY="137232">
        <dgm:presLayoutVars>
          <dgm:bulletEnabled val="1"/>
        </dgm:presLayoutVars>
      </dgm:prSet>
      <dgm:spPr/>
    </dgm:pt>
    <dgm:pt modelId="{B833B3D4-4A9D-438C-94DF-49EDFE6FDA60}" type="pres">
      <dgm:prSet presAssocID="{EEB325D3-1CAE-48EE-B87B-ABF77B1FFD2A}" presName="sibTrans" presStyleLbl="sibTrans2D1" presStyleIdx="2" presStyleCnt="12" custScaleX="142858" custScaleY="137232"/>
      <dgm:spPr/>
    </dgm:pt>
    <dgm:pt modelId="{3A5DE921-C5B8-4608-8EF5-001A89FFEA14}" type="pres">
      <dgm:prSet presAssocID="{EEB325D3-1CAE-48EE-B87B-ABF77B1FFD2A}" presName="connectorText" presStyleLbl="sibTrans2D1" presStyleIdx="2" presStyleCnt="12"/>
      <dgm:spPr/>
    </dgm:pt>
    <dgm:pt modelId="{C496660C-C3B1-4DC6-B151-20E9091FE4C4}" type="pres">
      <dgm:prSet presAssocID="{71975666-234D-4CE8-A025-FC3C3373030F}" presName="node" presStyleLbl="node1" presStyleIdx="3" presStyleCnt="12" custScaleX="142859" custScaleY="137232">
        <dgm:presLayoutVars>
          <dgm:bulletEnabled val="1"/>
        </dgm:presLayoutVars>
      </dgm:prSet>
      <dgm:spPr/>
    </dgm:pt>
    <dgm:pt modelId="{41DBD71C-E9DE-4C87-B9C5-427693DF0A50}" type="pres">
      <dgm:prSet presAssocID="{60096313-09AA-4734-8D70-97024778D5BD}" presName="sibTrans" presStyleLbl="sibTrans2D1" presStyleIdx="3" presStyleCnt="12" custScaleX="142858" custScaleY="137232"/>
      <dgm:spPr/>
    </dgm:pt>
    <dgm:pt modelId="{2C0A0EA7-2154-4572-A5E3-FD5CD19C5BB3}" type="pres">
      <dgm:prSet presAssocID="{60096313-09AA-4734-8D70-97024778D5BD}" presName="connectorText" presStyleLbl="sibTrans2D1" presStyleIdx="3" presStyleCnt="12"/>
      <dgm:spPr/>
    </dgm:pt>
    <dgm:pt modelId="{1BF3C20F-EE97-4A0E-9BB5-71B77300DD33}" type="pres">
      <dgm:prSet presAssocID="{D3E0A1DA-9054-42A2-9867-D600E3D88AF2}" presName="node" presStyleLbl="node1" presStyleIdx="4" presStyleCnt="12" custScaleX="142859" custScaleY="137232">
        <dgm:presLayoutVars>
          <dgm:bulletEnabled val="1"/>
        </dgm:presLayoutVars>
      </dgm:prSet>
      <dgm:spPr/>
    </dgm:pt>
    <dgm:pt modelId="{F7A7BB32-BAE3-40F1-8554-AFE6A17579A3}" type="pres">
      <dgm:prSet presAssocID="{F0ED962D-3B77-42DF-9FD7-3AEAEA97E3F9}" presName="sibTrans" presStyleLbl="sibTrans2D1" presStyleIdx="4" presStyleCnt="12" custScaleX="142859" custScaleY="137232"/>
      <dgm:spPr/>
    </dgm:pt>
    <dgm:pt modelId="{C76401CF-DCF3-44E9-B0E0-7AA036AFF833}" type="pres">
      <dgm:prSet presAssocID="{F0ED962D-3B77-42DF-9FD7-3AEAEA97E3F9}" presName="connectorText" presStyleLbl="sibTrans2D1" presStyleIdx="4" presStyleCnt="12"/>
      <dgm:spPr/>
    </dgm:pt>
    <dgm:pt modelId="{0816AAA2-7884-4CB3-98A9-C8707A9B4972}" type="pres">
      <dgm:prSet presAssocID="{4BC942F3-F7B6-41E8-B41F-211F1AB12A36}" presName="node" presStyleLbl="node1" presStyleIdx="5" presStyleCnt="12" custScaleX="142859" custScaleY="137232">
        <dgm:presLayoutVars>
          <dgm:bulletEnabled val="1"/>
        </dgm:presLayoutVars>
      </dgm:prSet>
      <dgm:spPr/>
    </dgm:pt>
    <dgm:pt modelId="{04EBE8B4-9079-4A67-9A58-DB6CCCD0A5AB}" type="pres">
      <dgm:prSet presAssocID="{F1B5F3C9-E412-48DD-A118-2083D1BEAC18}" presName="sibTrans" presStyleLbl="sibTrans2D1" presStyleIdx="5" presStyleCnt="12" custScaleX="142858" custScaleY="137232"/>
      <dgm:spPr/>
    </dgm:pt>
    <dgm:pt modelId="{611B344D-9AEF-495C-BBFC-4AA6181F7224}" type="pres">
      <dgm:prSet presAssocID="{F1B5F3C9-E412-48DD-A118-2083D1BEAC18}" presName="connectorText" presStyleLbl="sibTrans2D1" presStyleIdx="5" presStyleCnt="12"/>
      <dgm:spPr/>
    </dgm:pt>
    <dgm:pt modelId="{8D58D4C0-F701-43BD-9CD2-9CF5B6C395A5}" type="pres">
      <dgm:prSet presAssocID="{93147979-67C7-48A9-AA1F-9F9E71374C2E}" presName="node" presStyleLbl="node1" presStyleIdx="6" presStyleCnt="12" custScaleX="142859" custScaleY="137232">
        <dgm:presLayoutVars>
          <dgm:bulletEnabled val="1"/>
        </dgm:presLayoutVars>
      </dgm:prSet>
      <dgm:spPr/>
    </dgm:pt>
    <dgm:pt modelId="{45E89EE2-050E-401D-92F9-D6636803E9E7}" type="pres">
      <dgm:prSet presAssocID="{52109E2A-729C-4166-9AFC-46D47CBAC57A}" presName="sibTrans" presStyleLbl="sibTrans2D1" presStyleIdx="6" presStyleCnt="12" custScaleX="142858" custScaleY="137232"/>
      <dgm:spPr/>
    </dgm:pt>
    <dgm:pt modelId="{5C076C1C-F5F1-4392-A14E-1FA5461BB35F}" type="pres">
      <dgm:prSet presAssocID="{52109E2A-729C-4166-9AFC-46D47CBAC57A}" presName="connectorText" presStyleLbl="sibTrans2D1" presStyleIdx="6" presStyleCnt="12"/>
      <dgm:spPr/>
    </dgm:pt>
    <dgm:pt modelId="{3184C58B-7677-4EE8-B4A4-D9995BBD55E4}" type="pres">
      <dgm:prSet presAssocID="{4BE9D2B2-FFDC-4FE7-BA21-61B29D924CAD}" presName="node" presStyleLbl="node1" presStyleIdx="7" presStyleCnt="12" custScaleX="142859" custScaleY="137232">
        <dgm:presLayoutVars>
          <dgm:bulletEnabled val="1"/>
        </dgm:presLayoutVars>
      </dgm:prSet>
      <dgm:spPr/>
    </dgm:pt>
    <dgm:pt modelId="{F3C23B83-58EC-49E5-8824-D80BEF14A985}" type="pres">
      <dgm:prSet presAssocID="{6C60ED1D-3A81-4779-9E00-C4EB862BE9A8}" presName="sibTrans" presStyleLbl="sibTrans2D1" presStyleIdx="7" presStyleCnt="12" custScaleX="142859" custScaleY="137232"/>
      <dgm:spPr/>
    </dgm:pt>
    <dgm:pt modelId="{165C284D-64F7-4508-89B8-32553653F690}" type="pres">
      <dgm:prSet presAssocID="{6C60ED1D-3A81-4779-9E00-C4EB862BE9A8}" presName="connectorText" presStyleLbl="sibTrans2D1" presStyleIdx="7" presStyleCnt="12"/>
      <dgm:spPr/>
    </dgm:pt>
    <dgm:pt modelId="{F2D67D62-F426-4FF1-8E3A-111FA3039C76}" type="pres">
      <dgm:prSet presAssocID="{425B8F14-FF29-42CF-858E-36431823B9AF}" presName="node" presStyleLbl="node1" presStyleIdx="8" presStyleCnt="12" custScaleX="142859" custScaleY="137232">
        <dgm:presLayoutVars>
          <dgm:bulletEnabled val="1"/>
        </dgm:presLayoutVars>
      </dgm:prSet>
      <dgm:spPr/>
    </dgm:pt>
    <dgm:pt modelId="{0638069C-1136-4900-98F3-F2777C9D21B5}" type="pres">
      <dgm:prSet presAssocID="{2B91C03C-5605-494B-96D1-DF5D3EE72A44}" presName="sibTrans" presStyleLbl="sibTrans2D1" presStyleIdx="8" presStyleCnt="12" custScaleX="142858" custScaleY="137232"/>
      <dgm:spPr/>
    </dgm:pt>
    <dgm:pt modelId="{934B45FB-04D7-4D67-A730-12CC74A3FDFB}" type="pres">
      <dgm:prSet presAssocID="{2B91C03C-5605-494B-96D1-DF5D3EE72A44}" presName="connectorText" presStyleLbl="sibTrans2D1" presStyleIdx="8" presStyleCnt="12"/>
      <dgm:spPr/>
    </dgm:pt>
    <dgm:pt modelId="{8FCB1F9D-D0AA-4CFE-8F30-98C2537E6AC8}" type="pres">
      <dgm:prSet presAssocID="{3C27A335-38A4-4B7C-8ACD-219140C8E575}" presName="node" presStyleLbl="node1" presStyleIdx="9" presStyleCnt="12" custScaleX="142859" custScaleY="137232">
        <dgm:presLayoutVars>
          <dgm:bulletEnabled val="1"/>
        </dgm:presLayoutVars>
      </dgm:prSet>
      <dgm:spPr/>
    </dgm:pt>
    <dgm:pt modelId="{A80416E0-577F-445A-AA91-16100BC40A90}" type="pres">
      <dgm:prSet presAssocID="{3464CFCC-3C24-4DF9-8FC4-9C455F46280A}" presName="sibTrans" presStyleLbl="sibTrans2D1" presStyleIdx="9" presStyleCnt="12" custScaleX="142858" custScaleY="137232"/>
      <dgm:spPr/>
    </dgm:pt>
    <dgm:pt modelId="{52A98A5F-439B-4517-B181-1F467B7699B7}" type="pres">
      <dgm:prSet presAssocID="{3464CFCC-3C24-4DF9-8FC4-9C455F46280A}" presName="connectorText" presStyleLbl="sibTrans2D1" presStyleIdx="9" presStyleCnt="12"/>
      <dgm:spPr/>
    </dgm:pt>
    <dgm:pt modelId="{E28DADA2-3D8D-4DB0-BD4B-3CF2F154E251}" type="pres">
      <dgm:prSet presAssocID="{6D84316F-8ED4-4A39-A91E-FC91C33E3480}" presName="node" presStyleLbl="node1" presStyleIdx="10" presStyleCnt="12" custScaleX="142859" custScaleY="137232">
        <dgm:presLayoutVars>
          <dgm:bulletEnabled val="1"/>
        </dgm:presLayoutVars>
      </dgm:prSet>
      <dgm:spPr/>
    </dgm:pt>
    <dgm:pt modelId="{EB6E6DD9-3C5C-4E14-A236-E0C0D4EC0712}" type="pres">
      <dgm:prSet presAssocID="{0C93A2F9-7EC1-4940-B647-010DE47B4953}" presName="sibTrans" presStyleLbl="sibTrans2D1" presStyleIdx="10" presStyleCnt="12" custScaleX="142859" custScaleY="137232"/>
      <dgm:spPr/>
    </dgm:pt>
    <dgm:pt modelId="{98E630B9-4E76-4898-8B71-EF220EE75F1C}" type="pres">
      <dgm:prSet presAssocID="{0C93A2F9-7EC1-4940-B647-010DE47B4953}" presName="connectorText" presStyleLbl="sibTrans2D1" presStyleIdx="10" presStyleCnt="12"/>
      <dgm:spPr/>
    </dgm:pt>
    <dgm:pt modelId="{1478275C-6A5A-4980-9C33-1FD2D0D93B36}" type="pres">
      <dgm:prSet presAssocID="{5B41FAEC-CC9A-4C35-A860-5DBB9EA58243}" presName="node" presStyleLbl="node1" presStyleIdx="11" presStyleCnt="12" custScaleX="142859" custScaleY="137232">
        <dgm:presLayoutVars>
          <dgm:bulletEnabled val="1"/>
        </dgm:presLayoutVars>
      </dgm:prSet>
      <dgm:spPr/>
    </dgm:pt>
    <dgm:pt modelId="{8BD93338-8E47-48AB-9F96-41A3A79B2B01}" type="pres">
      <dgm:prSet presAssocID="{0DDE0E10-35E6-4413-AC27-A847A65A9A50}" presName="sibTrans" presStyleLbl="sibTrans2D1" presStyleIdx="11" presStyleCnt="12" custScaleX="142858" custScaleY="137232"/>
      <dgm:spPr/>
    </dgm:pt>
    <dgm:pt modelId="{23DBC827-9CBE-421D-8B30-BD095677FC86}" type="pres">
      <dgm:prSet presAssocID="{0DDE0E10-35E6-4413-AC27-A847A65A9A50}" presName="connectorText" presStyleLbl="sibTrans2D1" presStyleIdx="11" presStyleCnt="12"/>
      <dgm:spPr/>
    </dgm:pt>
  </dgm:ptLst>
  <dgm:cxnLst>
    <dgm:cxn modelId="{B0740D02-7EBA-444F-A88B-5922A7E9E27F}" srcId="{6D84316F-8ED4-4A39-A91E-FC91C33E3480}" destId="{21DA4CBC-9E4D-467D-9F54-571379DB99D0}" srcOrd="2" destOrd="0" parTransId="{A170719E-B865-464F-9AB3-DE299EBAF45C}" sibTransId="{2A216846-1FD3-457A-9861-D53F727366EC}"/>
    <dgm:cxn modelId="{25EE9602-EC86-41F3-AE23-417B64CE226F}" type="presOf" srcId="{52109E2A-729C-4166-9AFC-46D47CBAC57A}" destId="{5C076C1C-F5F1-4392-A14E-1FA5461BB35F}" srcOrd="1" destOrd="0" presId="urn:microsoft.com/office/officeart/2005/8/layout/cycle2"/>
    <dgm:cxn modelId="{92B0DE07-1BB4-4020-848A-966D5435DCBF}" type="presOf" srcId="{59A99B38-0955-4B9E-B030-35E9D4E5651F}" destId="{1BF3C20F-EE97-4A0E-9BB5-71B77300DD33}" srcOrd="0" destOrd="3" presId="urn:microsoft.com/office/officeart/2005/8/layout/cycle2"/>
    <dgm:cxn modelId="{62DD3D0B-0298-4AA5-A0A5-30576BE4101F}" type="presOf" srcId="{932CB27C-D5BC-48AC-92D1-B4CF7E7C221B}" destId="{DDEB62AD-A077-4C10-933E-58900E2EB7AD}" srcOrd="0" destOrd="1" presId="urn:microsoft.com/office/officeart/2005/8/layout/cycle2"/>
    <dgm:cxn modelId="{9678C40B-5910-42FE-AA5F-A175E0E1BC86}" type="presOf" srcId="{F6ED3409-3AD1-4C57-AEDE-89CFFE58B7D6}" destId="{C387B28F-B96A-4907-953C-442615EC3D7C}" srcOrd="0" destOrd="0" presId="urn:microsoft.com/office/officeart/2005/8/layout/cycle2"/>
    <dgm:cxn modelId="{E1DB3E15-24DD-4521-B8BF-23512452F0AD}" type="presOf" srcId="{3464CFCC-3C24-4DF9-8FC4-9C455F46280A}" destId="{A80416E0-577F-445A-AA91-16100BC40A90}" srcOrd="0" destOrd="0" presId="urn:microsoft.com/office/officeart/2005/8/layout/cycle2"/>
    <dgm:cxn modelId="{64E41C18-AD02-4E17-98EA-417B64F47C65}" type="presOf" srcId="{C7A01D37-CF7B-497C-893F-7EEA4D8B6102}" destId="{1BF3C20F-EE97-4A0E-9BB5-71B77300DD33}" srcOrd="0" destOrd="2" presId="urn:microsoft.com/office/officeart/2005/8/layout/cycle2"/>
    <dgm:cxn modelId="{88E0EA1B-D61D-4B6A-9501-9AEE4D049898}" srcId="{0B33A271-7B61-452F-8CDF-6E509BDCFF12}" destId="{D3E0A1DA-9054-42A2-9867-D600E3D88AF2}" srcOrd="4" destOrd="0" parTransId="{708288D3-0330-4437-92E7-3AEE6D85C6DE}" sibTransId="{F0ED962D-3B77-42DF-9FD7-3AEAEA97E3F9}"/>
    <dgm:cxn modelId="{D30CBB1D-F269-4428-9FE3-ECB07206EBB6}" srcId="{0B33A271-7B61-452F-8CDF-6E509BDCFF12}" destId="{4BE9D2B2-FFDC-4FE7-BA21-61B29D924CAD}" srcOrd="7" destOrd="0" parTransId="{79548833-4A02-43D5-BEAF-CD15FE9F6CB5}" sibTransId="{6C60ED1D-3A81-4779-9E00-C4EB862BE9A8}"/>
    <dgm:cxn modelId="{D5116823-C8EA-48D4-B6E6-CD8166E2A190}" type="presOf" srcId="{21DA4CBC-9E4D-467D-9F54-571379DB99D0}" destId="{E28DADA2-3D8D-4DB0-BD4B-3CF2F154E251}" srcOrd="0" destOrd="3" presId="urn:microsoft.com/office/officeart/2005/8/layout/cycle2"/>
    <dgm:cxn modelId="{6C160D26-EA46-461A-8FE8-32BEAD740490}" type="presOf" srcId="{F1B5F3C9-E412-48DD-A118-2083D1BEAC18}" destId="{04EBE8B4-9079-4A67-9A58-DB6CCCD0A5AB}" srcOrd="0" destOrd="0" presId="urn:microsoft.com/office/officeart/2005/8/layout/cycle2"/>
    <dgm:cxn modelId="{E6EECC26-44C7-491C-96CE-76B517BBDFB4}" type="presOf" srcId="{F0ED962D-3B77-42DF-9FD7-3AEAEA97E3F9}" destId="{C76401CF-DCF3-44E9-B0E0-7AA036AFF833}" srcOrd="1" destOrd="0" presId="urn:microsoft.com/office/officeart/2005/8/layout/cycle2"/>
    <dgm:cxn modelId="{FA2C0B27-D935-41D3-9893-9CEAF4F9CA81}" srcId="{0B33A271-7B61-452F-8CDF-6E509BDCFF12}" destId="{93147979-67C7-48A9-AA1F-9F9E71374C2E}" srcOrd="6" destOrd="0" parTransId="{734B573C-12E5-4D37-8569-10126389C7DF}" sibTransId="{52109E2A-729C-4166-9AFC-46D47CBAC57A}"/>
    <dgm:cxn modelId="{DE24A02E-C33B-44F4-98A1-0B2158B35FBF}" type="presOf" srcId="{E941BFAD-351E-4B39-AD57-46F28E485751}" destId="{65B5B4EB-F510-4499-8861-840D37452B26}" srcOrd="0" destOrd="0" presId="urn:microsoft.com/office/officeart/2005/8/layout/cycle2"/>
    <dgm:cxn modelId="{140DE32F-33F9-4A7F-B9FA-F5A1DABA74D8}" type="presOf" srcId="{6C60ED1D-3A81-4779-9E00-C4EB862BE9A8}" destId="{165C284D-64F7-4508-89B8-32553653F690}" srcOrd="1" destOrd="0" presId="urn:microsoft.com/office/officeart/2005/8/layout/cycle2"/>
    <dgm:cxn modelId="{59DB2A35-E9BA-450E-AF82-D900D6C899B2}" srcId="{4F0EE273-D7E0-45DE-BF6F-118E7BB4758B}" destId="{A46AC465-5F03-4C94-A062-0C21FE662D57}" srcOrd="2" destOrd="0" parTransId="{C5207EDE-E803-4664-9FFD-83672E338EDA}" sibTransId="{F60E22AB-60D7-4406-88BB-BD47E4D42651}"/>
    <dgm:cxn modelId="{740FA937-D415-4010-9715-34BAE14328BA}" type="presOf" srcId="{0BD0B50B-0D5E-48AA-8935-D28B90C521A0}" destId="{65B5B4EB-F510-4499-8861-840D37452B26}" srcOrd="0" destOrd="2" presId="urn:microsoft.com/office/officeart/2005/8/layout/cycle2"/>
    <dgm:cxn modelId="{6EAF1E3A-36C6-4B56-83BE-D6034CC169A9}" type="presOf" srcId="{71975666-234D-4CE8-A025-FC3C3373030F}" destId="{C496660C-C3B1-4DC6-B151-20E9091FE4C4}" srcOrd="0" destOrd="0" presId="urn:microsoft.com/office/officeart/2005/8/layout/cycle2"/>
    <dgm:cxn modelId="{C1FAF13D-0DA6-45B3-8B3D-8638CF0047EE}" type="presOf" srcId="{D7E95BAE-672B-44B6-926B-50DBA277F2D6}" destId="{E28DADA2-3D8D-4DB0-BD4B-3CF2F154E251}" srcOrd="0" destOrd="2" presId="urn:microsoft.com/office/officeart/2005/8/layout/cycle2"/>
    <dgm:cxn modelId="{3EC5B03E-D25D-4D3F-9E28-BC7A93DF8BD1}" type="presOf" srcId="{B2899ACC-B5EE-474A-96DD-B06FFBC2764E}" destId="{6006FAC8-F3D9-4889-8094-2D2D4842B633}" srcOrd="0" destOrd="2" presId="urn:microsoft.com/office/officeart/2005/8/layout/cycle2"/>
    <dgm:cxn modelId="{E095015B-ECEC-4EC7-A622-21C31DC34588}" type="presOf" srcId="{E5BA0B21-95CE-42AC-A3A2-8C4CD5BF136E}" destId="{C496660C-C3B1-4DC6-B151-20E9091FE4C4}" srcOrd="0" destOrd="1" presId="urn:microsoft.com/office/officeart/2005/8/layout/cycle2"/>
    <dgm:cxn modelId="{7D7B565D-D4BB-4382-83BD-183608C3A85B}" srcId="{E941BFAD-351E-4B39-AD57-46F28E485751}" destId="{7CFB9C54-F108-49FB-8F11-668968FAA9C5}" srcOrd="0" destOrd="0" parTransId="{7E7F0BB8-C56C-43D3-8D57-E60DCE48C2E7}" sibTransId="{D9894208-3FDA-4B13-B09D-FD0D720EC663}"/>
    <dgm:cxn modelId="{1436F65D-3A0B-4FFC-8536-AEDB15CE5B0B}" type="presOf" srcId="{F1B5F3C9-E412-48DD-A118-2083D1BEAC18}" destId="{611B344D-9AEF-495C-BBFC-4AA6181F7224}" srcOrd="1" destOrd="0" presId="urn:microsoft.com/office/officeart/2005/8/layout/cycle2"/>
    <dgm:cxn modelId="{CD6A215E-77E4-4C22-A329-8D716B3E020F}" type="presOf" srcId="{A1BB18D8-AE7A-4821-96DF-3B22082699AA}" destId="{E28DADA2-3D8D-4DB0-BD4B-3CF2F154E251}" srcOrd="0" destOrd="1" presId="urn:microsoft.com/office/officeart/2005/8/layout/cycle2"/>
    <dgm:cxn modelId="{A87AD75E-5E71-49C9-80D7-7C1E37B960D4}" srcId="{D3E0A1DA-9054-42A2-9867-D600E3D88AF2}" destId="{2F0BDA3F-DC93-47E0-9FE6-19F7F5733277}" srcOrd="0" destOrd="0" parTransId="{9FCEE4B4-19F3-413E-A33B-E217B639094D}" sibTransId="{DF456CF1-ABB7-4F94-AE1A-0948F86D5B5B}"/>
    <dgm:cxn modelId="{43FCE141-E2AE-4261-B302-002151820848}" srcId="{4BC942F3-F7B6-41E8-B41F-211F1AB12A36}" destId="{4E41D7BC-DC90-4E80-A251-DFD93CF45ABF}" srcOrd="0" destOrd="0" parTransId="{AD387B56-DB7D-4754-B42F-3D83C1AA4629}" sibTransId="{FFFF3A42-AB4C-43D8-AE52-78DB317AFDC0}"/>
    <dgm:cxn modelId="{050A6B62-C3E4-446E-A3AC-C26BAD7E2748}" srcId="{93147979-67C7-48A9-AA1F-9F9E71374C2E}" destId="{40412D89-9A32-459F-82A7-80325DCD9D40}" srcOrd="0" destOrd="0" parTransId="{403F039E-519E-4450-A175-88444FA4AA3D}" sibTransId="{4718C503-DBE8-4277-9170-D10F31CD0C34}"/>
    <dgm:cxn modelId="{038B5644-5664-4D31-94B6-0A52811EA4FA}" srcId="{0B33A271-7B61-452F-8CDF-6E509BDCFF12}" destId="{425B8F14-FF29-42CF-858E-36431823B9AF}" srcOrd="8" destOrd="0" parTransId="{C5706113-4D29-4EAD-A507-1B0C7CA30E37}" sibTransId="{2B91C03C-5605-494B-96D1-DF5D3EE72A44}"/>
    <dgm:cxn modelId="{F5727D45-5F21-4FCF-844A-BB4E340DA0FC}" type="presOf" srcId="{3C27A335-38A4-4B7C-8ACD-219140C8E575}" destId="{8FCB1F9D-D0AA-4CFE-8F30-98C2537E6AC8}" srcOrd="0" destOrd="0" presId="urn:microsoft.com/office/officeart/2005/8/layout/cycle2"/>
    <dgm:cxn modelId="{9A1F0A47-3C93-481D-93FE-F53079550AE6}" type="presOf" srcId="{0B33A271-7B61-452F-8CDF-6E509BDCFF12}" destId="{EFA6A584-3C95-4E45-8A66-B06F2DC5E985}" srcOrd="0" destOrd="0" presId="urn:microsoft.com/office/officeart/2005/8/layout/cycle2"/>
    <dgm:cxn modelId="{682CBF47-7753-48C2-9C2A-64704E6B8D71}" type="presOf" srcId="{3897881D-16D4-4CD5-96E2-67BFAA47F0F3}" destId="{DDEB62AD-A077-4C10-933E-58900E2EB7AD}" srcOrd="0" destOrd="0" presId="urn:microsoft.com/office/officeart/2005/8/layout/cycle2"/>
    <dgm:cxn modelId="{7A804949-D6D9-4C72-823B-91AB32059CD6}" type="presOf" srcId="{448C3A78-6003-446B-B3C6-08809BFEA599}" destId="{953387DB-CE86-4B47-AB9E-4C68F2FCCA9C}" srcOrd="1" destOrd="0" presId="urn:microsoft.com/office/officeart/2005/8/layout/cycle2"/>
    <dgm:cxn modelId="{F9D64B49-4D3F-41EF-BF1B-9BB4BA17C407}" type="presOf" srcId="{2B91C03C-5605-494B-96D1-DF5D3EE72A44}" destId="{934B45FB-04D7-4D67-A730-12CC74A3FDFB}" srcOrd="1" destOrd="0" presId="urn:microsoft.com/office/officeart/2005/8/layout/cycle2"/>
    <dgm:cxn modelId="{C7B07349-0DDC-4B02-9D70-86A75E51F8E3}" type="presOf" srcId="{EEB325D3-1CAE-48EE-B87B-ABF77B1FFD2A}" destId="{B833B3D4-4A9D-438C-94DF-49EDFE6FDA60}" srcOrd="0" destOrd="0" presId="urn:microsoft.com/office/officeart/2005/8/layout/cycle2"/>
    <dgm:cxn modelId="{00BC286A-E1E3-49DD-B422-717E47913B9B}" type="presOf" srcId="{0DDE0E10-35E6-4413-AC27-A847A65A9A50}" destId="{23DBC827-9CBE-421D-8B30-BD095677FC86}" srcOrd="1" destOrd="0" presId="urn:microsoft.com/office/officeart/2005/8/layout/cycle2"/>
    <dgm:cxn modelId="{BDEB924A-9033-491F-A7F1-7911837CAD36}" type="presOf" srcId="{52109E2A-729C-4166-9AFC-46D47CBAC57A}" destId="{45E89EE2-050E-401D-92F9-D6636803E9E7}" srcOrd="0" destOrd="0" presId="urn:microsoft.com/office/officeart/2005/8/layout/cycle2"/>
    <dgm:cxn modelId="{3A70364B-EC4F-49A9-9030-308D2B3EE844}" srcId="{D3E0A1DA-9054-42A2-9867-D600E3D88AF2}" destId="{C7A01D37-CF7B-497C-893F-7EEA4D8B6102}" srcOrd="1" destOrd="0" parTransId="{5A4C6097-7F6E-4E2A-9F97-B6D2006FE581}" sibTransId="{C45118D7-0A47-4837-8956-A9E381F62A5D}"/>
    <dgm:cxn modelId="{E93DC16B-AA17-466D-8F87-F64C0A2D16E0}" type="presOf" srcId="{0C93A2F9-7EC1-4940-B647-010DE47B4953}" destId="{EB6E6DD9-3C5C-4E14-A236-E0C0D4EC0712}" srcOrd="0" destOrd="0" presId="urn:microsoft.com/office/officeart/2005/8/layout/cycle2"/>
    <dgm:cxn modelId="{13647A4C-F4A4-4632-AD57-2D661E7B48E8}" type="presOf" srcId="{66A873DF-AD55-412D-BA2B-2D3476835D48}" destId="{DDEB62AD-A077-4C10-933E-58900E2EB7AD}" srcOrd="0" destOrd="2" presId="urn:microsoft.com/office/officeart/2005/8/layout/cycle2"/>
    <dgm:cxn modelId="{94FCF84C-858C-4E61-AE3B-96617E654C99}" type="presOf" srcId="{D78B3D14-AF8D-47B7-AB62-F3A175C136B5}" destId="{0816AAA2-7884-4CB3-98A9-C8707A9B4972}" srcOrd="0" destOrd="3" presId="urn:microsoft.com/office/officeart/2005/8/layout/cycle2"/>
    <dgm:cxn modelId="{28CB654D-94A2-4E13-B756-6880BFA85DEA}" type="presOf" srcId="{64EB5FFF-7E89-4426-83BA-9F2435D722A4}" destId="{8FCB1F9D-D0AA-4CFE-8F30-98C2537E6AC8}" srcOrd="0" destOrd="3" presId="urn:microsoft.com/office/officeart/2005/8/layout/cycle2"/>
    <dgm:cxn modelId="{2840844D-B55F-4791-98AA-CA9933AC8147}" srcId="{E941BFAD-351E-4B39-AD57-46F28E485751}" destId="{1A232B66-1A82-43F1-9801-467A65B8CC7B}" srcOrd="2" destOrd="0" parTransId="{1A616F7F-F531-4968-999D-02AC989D6042}" sibTransId="{DFBFB04F-3B76-4751-89E1-B8E604817AA0}"/>
    <dgm:cxn modelId="{CB8A984E-C2E0-43FD-9D33-FD160A54E7B4}" type="presOf" srcId="{0DDE0E10-35E6-4413-AC27-A847A65A9A50}" destId="{8BD93338-8E47-48AB-9F96-41A3A79B2B01}" srcOrd="0" destOrd="0" presId="urn:microsoft.com/office/officeart/2005/8/layout/cycle2"/>
    <dgm:cxn modelId="{AD7E7C50-2FEF-4439-889C-BF1294E25087}" srcId="{3C27A335-38A4-4B7C-8ACD-219140C8E575}" destId="{69F0753C-DB75-4DA4-B7EE-7A6F9EF8610C}" srcOrd="0" destOrd="0" parTransId="{9FB87676-1143-4FD5-97B2-BBA74283AB1B}" sibTransId="{B967673E-24E2-4990-AFEA-FFB8E1F369FA}"/>
    <dgm:cxn modelId="{92F12971-FC5D-4DA6-A65E-6CF5DF4A91D8}" srcId="{3897881D-16D4-4CD5-96E2-67BFAA47F0F3}" destId="{66A873DF-AD55-412D-BA2B-2D3476835D48}" srcOrd="1" destOrd="0" parTransId="{29B8FA8E-0380-4353-BE04-C1E1B5DE81C9}" sibTransId="{53EF1CFD-83DF-4A6E-8B86-2BAF36C6CD6D}"/>
    <dgm:cxn modelId="{022BF451-D409-4ED5-B1BB-3077BB8CC830}" type="presOf" srcId="{D050F69D-B7F4-4F69-A0FC-05B77387C29D}" destId="{0816AAA2-7884-4CB3-98A9-C8707A9B4972}" srcOrd="0" destOrd="2" presId="urn:microsoft.com/office/officeart/2005/8/layout/cycle2"/>
    <dgm:cxn modelId="{E482DF74-7347-442F-BAB6-DD758F6A885C}" type="presOf" srcId="{6D84316F-8ED4-4A39-A91E-FC91C33E3480}" destId="{E28DADA2-3D8D-4DB0-BD4B-3CF2F154E251}" srcOrd="0" destOrd="0" presId="urn:microsoft.com/office/officeart/2005/8/layout/cycle2"/>
    <dgm:cxn modelId="{0B5D2375-EE92-451C-8F57-32863EDB63CF}" type="presOf" srcId="{60096313-09AA-4734-8D70-97024778D5BD}" destId="{2C0A0EA7-2154-4572-A5E3-FD5CD19C5BB3}" srcOrd="1" destOrd="0" presId="urn:microsoft.com/office/officeart/2005/8/layout/cycle2"/>
    <dgm:cxn modelId="{06E2157D-43AE-446A-BA76-08EB1B624C9F}" srcId="{6D84316F-8ED4-4A39-A91E-FC91C33E3480}" destId="{A1BB18D8-AE7A-4821-96DF-3B22082699AA}" srcOrd="0" destOrd="0" parTransId="{050DADA0-9AD1-4C71-94BD-26439E8A8C95}" sibTransId="{3579F3FB-A1AA-445F-874A-C003D782CF2A}"/>
    <dgm:cxn modelId="{59B87D80-6EA4-4653-AF39-0FAD84815633}" srcId="{4BC942F3-F7B6-41E8-B41F-211F1AB12A36}" destId="{C3378FD1-7F49-46CF-8259-0B02A84DD295}" srcOrd="3" destOrd="0" parTransId="{52614AD6-9453-4C02-9E96-05B0F1B414CE}" sibTransId="{A34662E3-866D-4E12-877A-71ED1F46F7DE}"/>
    <dgm:cxn modelId="{6E53CE80-7DF0-445F-968B-CC12D9381C73}" type="presOf" srcId="{69F0753C-DB75-4DA4-B7EE-7A6F9EF8610C}" destId="{8FCB1F9D-D0AA-4CFE-8F30-98C2537E6AC8}" srcOrd="0" destOrd="1" presId="urn:microsoft.com/office/officeart/2005/8/layout/cycle2"/>
    <dgm:cxn modelId="{A3EB5681-EA40-4421-ABED-51E28A8552A7}" srcId="{71975666-234D-4CE8-A025-FC3C3373030F}" destId="{F15A2AAC-66E2-42D2-B92A-4E7949216706}" srcOrd="1" destOrd="0" parTransId="{87671FCD-F8B9-44F6-9061-65E6B1B370B3}" sibTransId="{16BC2F9E-4A68-4EA1-AC04-716377719C52}"/>
    <dgm:cxn modelId="{F94EF581-A58D-4DC4-94BA-0BEF174AB54F}" srcId="{D3E0A1DA-9054-42A2-9867-D600E3D88AF2}" destId="{59A99B38-0955-4B9E-B030-35E9D4E5651F}" srcOrd="2" destOrd="0" parTransId="{CEE13C32-A8CB-4DD5-B330-13E19E2CAB7F}" sibTransId="{94B2D112-9E46-4EC7-9964-07644CC7223F}"/>
    <dgm:cxn modelId="{B796F681-3F08-469F-BEDE-CBF6EC916778}" srcId="{0B33A271-7B61-452F-8CDF-6E509BDCFF12}" destId="{E941BFAD-351E-4B39-AD57-46F28E485751}" srcOrd="0" destOrd="0" parTransId="{610FDE46-39C2-4CA7-9442-EDF71420B083}" sibTransId="{F6ED3409-3AD1-4C57-AEDE-89CFFE58B7D6}"/>
    <dgm:cxn modelId="{0014C583-FEBC-46B7-A483-61153A5BB9F2}" type="presOf" srcId="{3464CFCC-3C24-4DF9-8FC4-9C455F46280A}" destId="{52A98A5F-439B-4517-B181-1F467B7699B7}" srcOrd="1" destOrd="0" presId="urn:microsoft.com/office/officeart/2005/8/layout/cycle2"/>
    <dgm:cxn modelId="{35CAA586-D900-4F4A-ABAF-B5B6A3F84A57}" type="presOf" srcId="{4BE9D2B2-FFDC-4FE7-BA21-61B29D924CAD}" destId="{3184C58B-7677-4EE8-B4A4-D9995BBD55E4}" srcOrd="0" destOrd="0" presId="urn:microsoft.com/office/officeart/2005/8/layout/cycle2"/>
    <dgm:cxn modelId="{9D8D0787-9F84-4223-A8AB-722B49A9FD60}" type="presOf" srcId="{2F0BDA3F-DC93-47E0-9FE6-19F7F5733277}" destId="{1BF3C20F-EE97-4A0E-9BB5-71B77300DD33}" srcOrd="0" destOrd="1" presId="urn:microsoft.com/office/officeart/2005/8/layout/cycle2"/>
    <dgm:cxn modelId="{2A922B87-69BD-4817-AAE6-9E91CDC24B94}" type="presOf" srcId="{3CED610C-60B9-4CEE-8477-DB06C78328A3}" destId="{8FCB1F9D-D0AA-4CFE-8F30-98C2537E6AC8}" srcOrd="0" destOrd="2" presId="urn:microsoft.com/office/officeart/2005/8/layout/cycle2"/>
    <dgm:cxn modelId="{50C8FC89-D8FC-488A-B061-1B5957BBD80B}" srcId="{4BC942F3-F7B6-41E8-B41F-211F1AB12A36}" destId="{D78B3D14-AF8D-47B7-AB62-F3A175C136B5}" srcOrd="2" destOrd="0" parTransId="{ADC7745B-14D8-40B4-812D-867F9120CB75}" sibTransId="{C8D593CC-6DBE-43FC-B2BC-58A995DC40E5}"/>
    <dgm:cxn modelId="{01775B8C-F475-4954-A646-113DA5E9EE49}" srcId="{4F0EE273-D7E0-45DE-BF6F-118E7BB4758B}" destId="{E0C4A669-6EF2-440B-AB7A-87A410A966F1}" srcOrd="3" destOrd="0" parTransId="{18177FE8-990C-44AB-8C67-80E816BC9C5F}" sibTransId="{95702FD9-8C8A-4553-ADC7-C5B99DD90779}"/>
    <dgm:cxn modelId="{41A8698E-E738-46B0-AE88-E8A44CE87931}" type="presOf" srcId="{60096313-09AA-4734-8D70-97024778D5BD}" destId="{41DBD71C-E9DE-4C87-B9C5-427693DF0A50}" srcOrd="0" destOrd="0" presId="urn:microsoft.com/office/officeart/2005/8/layout/cycle2"/>
    <dgm:cxn modelId="{41D31E8F-14E7-4319-9477-BD2EA42B1048}" type="presOf" srcId="{93147979-67C7-48A9-AA1F-9F9E71374C2E}" destId="{8D58D4C0-F701-43BD-9CD2-9CF5B6C395A5}" srcOrd="0" destOrd="0" presId="urn:microsoft.com/office/officeart/2005/8/layout/cycle2"/>
    <dgm:cxn modelId="{DF530099-9C1D-4797-BCDC-B2B5E85066DF}" srcId="{3897881D-16D4-4CD5-96E2-67BFAA47F0F3}" destId="{932CB27C-D5BC-48AC-92D1-B4CF7E7C221B}" srcOrd="0" destOrd="0" parTransId="{30C6D0BE-B4B6-4DC0-B536-1B7F8CA8B638}" sibTransId="{1147A804-6E53-402A-89B8-BDEAD0426472}"/>
    <dgm:cxn modelId="{BC4AA09F-6EAA-4EA5-AE20-7B8F4DFB0A5F}" srcId="{0B33A271-7B61-452F-8CDF-6E509BDCFF12}" destId="{4BC942F3-F7B6-41E8-B41F-211F1AB12A36}" srcOrd="5" destOrd="0" parTransId="{5C95EFCC-1441-4A58-BD80-C018015B3819}" sibTransId="{F1B5F3C9-E412-48DD-A118-2083D1BEAC18}"/>
    <dgm:cxn modelId="{4D3BB3A0-755F-4AB3-A5AC-E37956233B2B}" type="presOf" srcId="{7CFB9C54-F108-49FB-8F11-668968FAA9C5}" destId="{65B5B4EB-F510-4499-8861-840D37452B26}" srcOrd="0" destOrd="1" presId="urn:microsoft.com/office/officeart/2005/8/layout/cycle2"/>
    <dgm:cxn modelId="{6C81A0A3-176A-464E-A690-B43C75AFA007}" srcId="{4BC942F3-F7B6-41E8-B41F-211F1AB12A36}" destId="{D050F69D-B7F4-4F69-A0FC-05B77387C29D}" srcOrd="1" destOrd="0" parTransId="{C8FA73F2-F0DE-490E-99AA-F4F514601E52}" sibTransId="{1EBEBF17-D920-4561-9D95-33BFF12402C2}"/>
    <dgm:cxn modelId="{10EEBFA3-45BB-4105-89F4-FB2DEE00DD78}" type="presOf" srcId="{C3378FD1-7F49-46CF-8259-0B02A84DD295}" destId="{0816AAA2-7884-4CB3-98A9-C8707A9B4972}" srcOrd="0" destOrd="4" presId="urn:microsoft.com/office/officeart/2005/8/layout/cycle2"/>
    <dgm:cxn modelId="{9494FFA5-C4B7-4181-B8E5-CF570F11B141}" type="presOf" srcId="{F15A2AAC-66E2-42D2-B92A-4E7949216706}" destId="{C496660C-C3B1-4DC6-B151-20E9091FE4C4}" srcOrd="0" destOrd="2" presId="urn:microsoft.com/office/officeart/2005/8/layout/cycle2"/>
    <dgm:cxn modelId="{C038F7A8-83B4-4498-A43B-BCDA6A70024A}" type="presOf" srcId="{448C3A78-6003-446B-B3C6-08809BFEA599}" destId="{F471CA0F-FFF5-4134-8FB2-474A90E725B6}" srcOrd="0" destOrd="0" presId="urn:microsoft.com/office/officeart/2005/8/layout/cycle2"/>
    <dgm:cxn modelId="{C97CBDA9-485E-46CF-83CB-E58375B66516}" srcId="{4F0EE273-D7E0-45DE-BF6F-118E7BB4758B}" destId="{8921379C-277B-4D00-9877-5055BB1D8FDE}" srcOrd="0" destOrd="0" parTransId="{C7DC851A-4F0A-4DF7-8EEB-3230BFCB74AC}" sibTransId="{CDD7093D-B278-47F2-8ABF-834D006A6BD2}"/>
    <dgm:cxn modelId="{80E07CAC-F564-4056-B698-419F99A8201A}" srcId="{0B33A271-7B61-452F-8CDF-6E509BDCFF12}" destId="{4F0EE273-D7E0-45DE-BF6F-118E7BB4758B}" srcOrd="1" destOrd="0" parTransId="{742CD7D9-CE83-4799-A173-3E06404DB989}" sibTransId="{448C3A78-6003-446B-B3C6-08809BFEA599}"/>
    <dgm:cxn modelId="{D7F3EFB2-7FA3-42F5-9130-67F5C73B66DA}" srcId="{0B33A271-7B61-452F-8CDF-6E509BDCFF12}" destId="{5B41FAEC-CC9A-4C35-A860-5DBB9EA58243}" srcOrd="11" destOrd="0" parTransId="{8E8641DA-54B5-4C2B-A1FA-A916BA03E451}" sibTransId="{0DDE0E10-35E6-4413-AC27-A847A65A9A50}"/>
    <dgm:cxn modelId="{0F3CB7B4-9D94-49A2-8AB3-1D7B612DCCDC}" srcId="{4F0EE273-D7E0-45DE-BF6F-118E7BB4758B}" destId="{B2899ACC-B5EE-474A-96DD-B06FFBC2764E}" srcOrd="1" destOrd="0" parTransId="{85694363-1FC7-4F87-AA32-76509799884A}" sibTransId="{B2B0753F-EE6E-4087-B86D-8932FA8917CE}"/>
    <dgm:cxn modelId="{7A02F8B6-0EC7-4CBC-9F05-7392D812EA01}" srcId="{425B8F14-FF29-42CF-858E-36431823B9AF}" destId="{110DAA2C-B4A4-41D1-9061-17C3E3129A67}" srcOrd="0" destOrd="0" parTransId="{E95068DC-70D8-4E86-B1E5-9D10A8D752D1}" sibTransId="{E5D01D26-C70D-4C78-BBC5-D09D37BB6445}"/>
    <dgm:cxn modelId="{98EB64B7-92A3-4893-A1F6-5CF944A5FC10}" type="presOf" srcId="{0C93A2F9-7EC1-4940-B647-010DE47B4953}" destId="{98E630B9-4E76-4898-8B71-EF220EE75F1C}" srcOrd="1" destOrd="0" presId="urn:microsoft.com/office/officeart/2005/8/layout/cycle2"/>
    <dgm:cxn modelId="{1ECDA6B7-100A-47FE-A5FC-850FF4C15264}" type="presOf" srcId="{2B91C03C-5605-494B-96D1-DF5D3EE72A44}" destId="{0638069C-1136-4900-98F3-F2777C9D21B5}" srcOrd="0" destOrd="0" presId="urn:microsoft.com/office/officeart/2005/8/layout/cycle2"/>
    <dgm:cxn modelId="{8FA9C5BB-5CFB-4004-AD76-6BD995FEB3BF}" type="presOf" srcId="{D3E0A1DA-9054-42A2-9867-D600E3D88AF2}" destId="{1BF3C20F-EE97-4A0E-9BB5-71B77300DD33}" srcOrd="0" destOrd="0" presId="urn:microsoft.com/office/officeart/2005/8/layout/cycle2"/>
    <dgm:cxn modelId="{33D5CDBB-3346-4B4F-8E91-EAF695023A15}" type="presOf" srcId="{425B8F14-FF29-42CF-858E-36431823B9AF}" destId="{F2D67D62-F426-4FF1-8E3A-111FA3039C76}" srcOrd="0" destOrd="0" presId="urn:microsoft.com/office/officeart/2005/8/layout/cycle2"/>
    <dgm:cxn modelId="{BA9F0DC0-FC48-4106-B50F-8E5C78B2C065}" type="presOf" srcId="{1A232B66-1A82-43F1-9801-467A65B8CC7B}" destId="{65B5B4EB-F510-4499-8861-840D37452B26}" srcOrd="0" destOrd="3" presId="urn:microsoft.com/office/officeart/2005/8/layout/cycle2"/>
    <dgm:cxn modelId="{BEAB3BC2-D2C6-4CD3-8819-DF130C070A19}" type="presOf" srcId="{5B41FAEC-CC9A-4C35-A860-5DBB9EA58243}" destId="{1478275C-6A5A-4980-9C33-1FD2D0D93B36}" srcOrd="0" destOrd="0" presId="urn:microsoft.com/office/officeart/2005/8/layout/cycle2"/>
    <dgm:cxn modelId="{EA6D82C2-0DA8-485F-A37F-965A9CEFD0F8}" srcId="{0B33A271-7B61-452F-8CDF-6E509BDCFF12}" destId="{3C27A335-38A4-4B7C-8ACD-219140C8E575}" srcOrd="9" destOrd="0" parTransId="{70CD6BAF-0F6E-4B26-82FB-997E997836F8}" sibTransId="{3464CFCC-3C24-4DF9-8FC4-9C455F46280A}"/>
    <dgm:cxn modelId="{5EF935C9-FB79-406A-90DB-0FAB9E1927E2}" srcId="{6D84316F-8ED4-4A39-A91E-FC91C33E3480}" destId="{D7E95BAE-672B-44B6-926B-50DBA277F2D6}" srcOrd="1" destOrd="0" parTransId="{638DDF6B-AFE3-48A8-9E98-C906DC7DDCB6}" sibTransId="{F706D4BA-A168-4846-9E24-3765C6E6E0DB}"/>
    <dgm:cxn modelId="{BC146DCC-B6E1-417E-96EF-74BDD8E965DC}" srcId="{3C27A335-38A4-4B7C-8ACD-219140C8E575}" destId="{64EB5FFF-7E89-4426-83BA-9F2435D722A4}" srcOrd="2" destOrd="0" parTransId="{F21A07C6-C0ED-4498-86A3-977269C77B7C}" sibTransId="{8FE57413-2A8F-4586-8DA4-84B4C5A855F9}"/>
    <dgm:cxn modelId="{778FC3CE-63CB-479D-BA09-F302F236216B}" type="presOf" srcId="{4E41D7BC-DC90-4E80-A251-DFD93CF45ABF}" destId="{0816AAA2-7884-4CB3-98A9-C8707A9B4972}" srcOrd="0" destOrd="1" presId="urn:microsoft.com/office/officeart/2005/8/layout/cycle2"/>
    <dgm:cxn modelId="{742633D4-9CBA-4BF5-BD4A-7E27C1EBA374}" type="presOf" srcId="{6C60ED1D-3A81-4779-9E00-C4EB862BE9A8}" destId="{F3C23B83-58EC-49E5-8824-D80BEF14A985}" srcOrd="0" destOrd="0" presId="urn:microsoft.com/office/officeart/2005/8/layout/cycle2"/>
    <dgm:cxn modelId="{AA725FD4-A292-414B-863D-EF954727AC26}" srcId="{0B33A271-7B61-452F-8CDF-6E509BDCFF12}" destId="{3897881D-16D4-4CD5-96E2-67BFAA47F0F3}" srcOrd="2" destOrd="0" parTransId="{1051FE17-A667-4442-85BB-787D5AA5988F}" sibTransId="{EEB325D3-1CAE-48EE-B87B-ABF77B1FFD2A}"/>
    <dgm:cxn modelId="{939FD9D8-B636-472F-A462-5F6A63C37579}" type="presOf" srcId="{EEB325D3-1CAE-48EE-B87B-ABF77B1FFD2A}" destId="{3A5DE921-C5B8-4608-8EF5-001A89FFEA14}" srcOrd="1" destOrd="0" presId="urn:microsoft.com/office/officeart/2005/8/layout/cycle2"/>
    <dgm:cxn modelId="{5F8FC8DA-4ABE-4EC4-A5D1-0E0409D0994C}" type="presOf" srcId="{F6ED3409-3AD1-4C57-AEDE-89CFFE58B7D6}" destId="{2C95FE72-2839-4A27-90FF-F63B7E2A0134}" srcOrd="1" destOrd="0" presId="urn:microsoft.com/office/officeart/2005/8/layout/cycle2"/>
    <dgm:cxn modelId="{2A9CBCDB-470F-4966-BA46-AF2DE7F31769}" srcId="{3C27A335-38A4-4B7C-8ACD-219140C8E575}" destId="{3CED610C-60B9-4CEE-8477-DB06C78328A3}" srcOrd="1" destOrd="0" parTransId="{9EAB61CF-1C4C-4352-83EE-D181CC15AB36}" sibTransId="{D26B53CB-BB19-4A56-85AE-043C400CE945}"/>
    <dgm:cxn modelId="{D0865FDE-D386-411D-8699-A26F04E11653}" type="presOf" srcId="{4BC942F3-F7B6-41E8-B41F-211F1AB12A36}" destId="{0816AAA2-7884-4CB3-98A9-C8707A9B4972}" srcOrd="0" destOrd="0" presId="urn:microsoft.com/office/officeart/2005/8/layout/cycle2"/>
    <dgm:cxn modelId="{084094E2-88D8-4E0B-A9AC-1B9105F16FD8}" type="presOf" srcId="{8921379C-277B-4D00-9877-5055BB1D8FDE}" destId="{6006FAC8-F3D9-4889-8094-2D2D4842B633}" srcOrd="0" destOrd="1" presId="urn:microsoft.com/office/officeart/2005/8/layout/cycle2"/>
    <dgm:cxn modelId="{1134B8E2-22FC-4ADD-B8B7-4E5243525D01}" type="presOf" srcId="{A46AC465-5F03-4C94-A062-0C21FE662D57}" destId="{6006FAC8-F3D9-4889-8094-2D2D4842B633}" srcOrd="0" destOrd="3" presId="urn:microsoft.com/office/officeart/2005/8/layout/cycle2"/>
    <dgm:cxn modelId="{D27E13E5-C40F-47AD-BE3F-D4C338F28640}" srcId="{71975666-234D-4CE8-A025-FC3C3373030F}" destId="{E5BA0B21-95CE-42AC-A3A2-8C4CD5BF136E}" srcOrd="0" destOrd="0" parTransId="{12689ACD-836E-4B66-AF29-991F0AF9DA32}" sibTransId="{2C72339E-4ACB-4EFD-A553-3C830B6C27CC}"/>
    <dgm:cxn modelId="{3E6DAFE7-92A3-469F-8E58-8EB4AD8F6D77}" type="presOf" srcId="{E0C4A669-6EF2-440B-AB7A-87A410A966F1}" destId="{6006FAC8-F3D9-4889-8094-2D2D4842B633}" srcOrd="0" destOrd="4" presId="urn:microsoft.com/office/officeart/2005/8/layout/cycle2"/>
    <dgm:cxn modelId="{1E2C6CE8-26E1-4B32-82BA-53085F410139}" type="presOf" srcId="{110DAA2C-B4A4-41D1-9061-17C3E3129A67}" destId="{F2D67D62-F426-4FF1-8E3A-111FA3039C76}" srcOrd="0" destOrd="1" presId="urn:microsoft.com/office/officeart/2005/8/layout/cycle2"/>
    <dgm:cxn modelId="{3B81E0E9-B18D-4D24-BAF1-7ECF76D20A6F}" type="presOf" srcId="{40412D89-9A32-459F-82A7-80325DCD9D40}" destId="{8D58D4C0-F701-43BD-9CD2-9CF5B6C395A5}" srcOrd="0" destOrd="1" presId="urn:microsoft.com/office/officeart/2005/8/layout/cycle2"/>
    <dgm:cxn modelId="{D2EA72EA-A083-4B23-8B39-C5ECD544E919}" type="presOf" srcId="{4F0EE273-D7E0-45DE-BF6F-118E7BB4758B}" destId="{6006FAC8-F3D9-4889-8094-2D2D4842B633}" srcOrd="0" destOrd="0" presId="urn:microsoft.com/office/officeart/2005/8/layout/cycle2"/>
    <dgm:cxn modelId="{4C7A83EB-213C-469F-A115-893A071915BE}" srcId="{0B33A271-7B61-452F-8CDF-6E509BDCFF12}" destId="{6D84316F-8ED4-4A39-A91E-FC91C33E3480}" srcOrd="10" destOrd="0" parTransId="{5ED11ACE-D8F7-46CB-858A-9E8622C1E483}" sibTransId="{0C93A2F9-7EC1-4940-B647-010DE47B4953}"/>
    <dgm:cxn modelId="{48B4DFF3-320A-4403-8528-E082CF386562}" srcId="{E941BFAD-351E-4B39-AD57-46F28E485751}" destId="{0BD0B50B-0D5E-48AA-8935-D28B90C521A0}" srcOrd="1" destOrd="0" parTransId="{DE6206AF-BA27-4D96-9A63-4E92F1D8D4C0}" sibTransId="{63FB5CC3-E213-4F23-AD60-02673F70688E}"/>
    <dgm:cxn modelId="{4AED16FC-22FE-4378-B7EC-C75AAAD10CEC}" type="presOf" srcId="{F0ED962D-3B77-42DF-9FD7-3AEAEA97E3F9}" destId="{F7A7BB32-BAE3-40F1-8554-AFE6A17579A3}" srcOrd="0" destOrd="0" presId="urn:microsoft.com/office/officeart/2005/8/layout/cycle2"/>
    <dgm:cxn modelId="{14FCAFFD-D95C-4C85-8F06-2A478345760F}" srcId="{0B33A271-7B61-452F-8CDF-6E509BDCFF12}" destId="{71975666-234D-4CE8-A025-FC3C3373030F}" srcOrd="3" destOrd="0" parTransId="{E807EB5E-9396-4C67-9511-9C7878CC621F}" sibTransId="{60096313-09AA-4734-8D70-97024778D5BD}"/>
    <dgm:cxn modelId="{0180507E-66FA-4BBF-B4AE-8C0890F4A676}" type="presParOf" srcId="{EFA6A584-3C95-4E45-8A66-B06F2DC5E985}" destId="{65B5B4EB-F510-4499-8861-840D37452B26}" srcOrd="0" destOrd="0" presId="urn:microsoft.com/office/officeart/2005/8/layout/cycle2"/>
    <dgm:cxn modelId="{C7B91FAD-3688-4F2D-8723-D3330E41A42D}" type="presParOf" srcId="{EFA6A584-3C95-4E45-8A66-B06F2DC5E985}" destId="{C387B28F-B96A-4907-953C-442615EC3D7C}" srcOrd="1" destOrd="0" presId="urn:microsoft.com/office/officeart/2005/8/layout/cycle2"/>
    <dgm:cxn modelId="{816F7314-8BB6-4BEA-A76D-46A2C1D14E13}" type="presParOf" srcId="{C387B28F-B96A-4907-953C-442615EC3D7C}" destId="{2C95FE72-2839-4A27-90FF-F63B7E2A0134}" srcOrd="0" destOrd="0" presId="urn:microsoft.com/office/officeart/2005/8/layout/cycle2"/>
    <dgm:cxn modelId="{AB6ADA22-A210-4018-B625-9D0A2536D654}" type="presParOf" srcId="{EFA6A584-3C95-4E45-8A66-B06F2DC5E985}" destId="{6006FAC8-F3D9-4889-8094-2D2D4842B633}" srcOrd="2" destOrd="0" presId="urn:microsoft.com/office/officeart/2005/8/layout/cycle2"/>
    <dgm:cxn modelId="{616A4EAE-EE38-4C10-9D36-1E24D1FCB3E1}" type="presParOf" srcId="{EFA6A584-3C95-4E45-8A66-B06F2DC5E985}" destId="{F471CA0F-FFF5-4134-8FB2-474A90E725B6}" srcOrd="3" destOrd="0" presId="urn:microsoft.com/office/officeart/2005/8/layout/cycle2"/>
    <dgm:cxn modelId="{7003680E-032A-40C1-BCFF-E19272A1B6D8}" type="presParOf" srcId="{F471CA0F-FFF5-4134-8FB2-474A90E725B6}" destId="{953387DB-CE86-4B47-AB9E-4C68F2FCCA9C}" srcOrd="0" destOrd="0" presId="urn:microsoft.com/office/officeart/2005/8/layout/cycle2"/>
    <dgm:cxn modelId="{BA5E2D6C-5F67-4B4E-B65C-35F83997BF25}" type="presParOf" srcId="{EFA6A584-3C95-4E45-8A66-B06F2DC5E985}" destId="{DDEB62AD-A077-4C10-933E-58900E2EB7AD}" srcOrd="4" destOrd="0" presId="urn:microsoft.com/office/officeart/2005/8/layout/cycle2"/>
    <dgm:cxn modelId="{F60D7EAF-9883-4313-A9D3-E5B42CC242A5}" type="presParOf" srcId="{EFA6A584-3C95-4E45-8A66-B06F2DC5E985}" destId="{B833B3D4-4A9D-438C-94DF-49EDFE6FDA60}" srcOrd="5" destOrd="0" presId="urn:microsoft.com/office/officeart/2005/8/layout/cycle2"/>
    <dgm:cxn modelId="{F0303EBF-F193-4565-ABF5-6FEB2D712825}" type="presParOf" srcId="{B833B3D4-4A9D-438C-94DF-49EDFE6FDA60}" destId="{3A5DE921-C5B8-4608-8EF5-001A89FFEA14}" srcOrd="0" destOrd="0" presId="urn:microsoft.com/office/officeart/2005/8/layout/cycle2"/>
    <dgm:cxn modelId="{D07C1C7F-EBB3-47A2-B3BE-E2E49C635F2F}" type="presParOf" srcId="{EFA6A584-3C95-4E45-8A66-B06F2DC5E985}" destId="{C496660C-C3B1-4DC6-B151-20E9091FE4C4}" srcOrd="6" destOrd="0" presId="urn:microsoft.com/office/officeart/2005/8/layout/cycle2"/>
    <dgm:cxn modelId="{043CE281-F5F3-4426-8A39-5DD68FFB7C03}" type="presParOf" srcId="{EFA6A584-3C95-4E45-8A66-B06F2DC5E985}" destId="{41DBD71C-E9DE-4C87-B9C5-427693DF0A50}" srcOrd="7" destOrd="0" presId="urn:microsoft.com/office/officeart/2005/8/layout/cycle2"/>
    <dgm:cxn modelId="{A33AD97F-7295-4985-A846-1EDB80AA82F2}" type="presParOf" srcId="{41DBD71C-E9DE-4C87-B9C5-427693DF0A50}" destId="{2C0A0EA7-2154-4572-A5E3-FD5CD19C5BB3}" srcOrd="0" destOrd="0" presId="urn:microsoft.com/office/officeart/2005/8/layout/cycle2"/>
    <dgm:cxn modelId="{F98788F0-A4D2-4889-A7D4-EE14905C4B1F}" type="presParOf" srcId="{EFA6A584-3C95-4E45-8A66-B06F2DC5E985}" destId="{1BF3C20F-EE97-4A0E-9BB5-71B77300DD33}" srcOrd="8" destOrd="0" presId="urn:microsoft.com/office/officeart/2005/8/layout/cycle2"/>
    <dgm:cxn modelId="{E0D96175-1B47-44F3-99B8-069185244A40}" type="presParOf" srcId="{EFA6A584-3C95-4E45-8A66-B06F2DC5E985}" destId="{F7A7BB32-BAE3-40F1-8554-AFE6A17579A3}" srcOrd="9" destOrd="0" presId="urn:microsoft.com/office/officeart/2005/8/layout/cycle2"/>
    <dgm:cxn modelId="{EC944416-E049-4B57-B3C2-59AD1DAD5764}" type="presParOf" srcId="{F7A7BB32-BAE3-40F1-8554-AFE6A17579A3}" destId="{C76401CF-DCF3-44E9-B0E0-7AA036AFF833}" srcOrd="0" destOrd="0" presId="urn:microsoft.com/office/officeart/2005/8/layout/cycle2"/>
    <dgm:cxn modelId="{B93DF38B-CCE1-484B-B461-9F440C7816E6}" type="presParOf" srcId="{EFA6A584-3C95-4E45-8A66-B06F2DC5E985}" destId="{0816AAA2-7884-4CB3-98A9-C8707A9B4972}" srcOrd="10" destOrd="0" presId="urn:microsoft.com/office/officeart/2005/8/layout/cycle2"/>
    <dgm:cxn modelId="{B41231C7-B994-49C1-8F79-C644E1EC3F99}" type="presParOf" srcId="{EFA6A584-3C95-4E45-8A66-B06F2DC5E985}" destId="{04EBE8B4-9079-4A67-9A58-DB6CCCD0A5AB}" srcOrd="11" destOrd="0" presId="urn:microsoft.com/office/officeart/2005/8/layout/cycle2"/>
    <dgm:cxn modelId="{B77D20CE-FF0D-460A-98B1-3F2387EFAE97}" type="presParOf" srcId="{04EBE8B4-9079-4A67-9A58-DB6CCCD0A5AB}" destId="{611B344D-9AEF-495C-BBFC-4AA6181F7224}" srcOrd="0" destOrd="0" presId="urn:microsoft.com/office/officeart/2005/8/layout/cycle2"/>
    <dgm:cxn modelId="{C0ECF3C3-D4C2-4598-BAB8-32489339532C}" type="presParOf" srcId="{EFA6A584-3C95-4E45-8A66-B06F2DC5E985}" destId="{8D58D4C0-F701-43BD-9CD2-9CF5B6C395A5}" srcOrd="12" destOrd="0" presId="urn:microsoft.com/office/officeart/2005/8/layout/cycle2"/>
    <dgm:cxn modelId="{34D12570-78FA-4E24-B282-305875E9322D}" type="presParOf" srcId="{EFA6A584-3C95-4E45-8A66-B06F2DC5E985}" destId="{45E89EE2-050E-401D-92F9-D6636803E9E7}" srcOrd="13" destOrd="0" presId="urn:microsoft.com/office/officeart/2005/8/layout/cycle2"/>
    <dgm:cxn modelId="{D423489E-569C-48FD-87B1-91EF08147E67}" type="presParOf" srcId="{45E89EE2-050E-401D-92F9-D6636803E9E7}" destId="{5C076C1C-F5F1-4392-A14E-1FA5461BB35F}" srcOrd="0" destOrd="0" presId="urn:microsoft.com/office/officeart/2005/8/layout/cycle2"/>
    <dgm:cxn modelId="{CA4822ED-A2F4-4DB6-8870-FA15C6EA8142}" type="presParOf" srcId="{EFA6A584-3C95-4E45-8A66-B06F2DC5E985}" destId="{3184C58B-7677-4EE8-B4A4-D9995BBD55E4}" srcOrd="14" destOrd="0" presId="urn:microsoft.com/office/officeart/2005/8/layout/cycle2"/>
    <dgm:cxn modelId="{2F5BCB69-23AE-4B7A-B6DE-E8A0FF75D9BB}" type="presParOf" srcId="{EFA6A584-3C95-4E45-8A66-B06F2DC5E985}" destId="{F3C23B83-58EC-49E5-8824-D80BEF14A985}" srcOrd="15" destOrd="0" presId="urn:microsoft.com/office/officeart/2005/8/layout/cycle2"/>
    <dgm:cxn modelId="{1F0E4086-53CC-475F-89E3-24B969BC480C}" type="presParOf" srcId="{F3C23B83-58EC-49E5-8824-D80BEF14A985}" destId="{165C284D-64F7-4508-89B8-32553653F690}" srcOrd="0" destOrd="0" presId="urn:microsoft.com/office/officeart/2005/8/layout/cycle2"/>
    <dgm:cxn modelId="{C065FE7F-A7A1-45B1-83C9-57E7AACCDAB3}" type="presParOf" srcId="{EFA6A584-3C95-4E45-8A66-B06F2DC5E985}" destId="{F2D67D62-F426-4FF1-8E3A-111FA3039C76}" srcOrd="16" destOrd="0" presId="urn:microsoft.com/office/officeart/2005/8/layout/cycle2"/>
    <dgm:cxn modelId="{A2ED8900-3FF7-41B4-9DD4-2DB0216C0135}" type="presParOf" srcId="{EFA6A584-3C95-4E45-8A66-B06F2DC5E985}" destId="{0638069C-1136-4900-98F3-F2777C9D21B5}" srcOrd="17" destOrd="0" presId="urn:microsoft.com/office/officeart/2005/8/layout/cycle2"/>
    <dgm:cxn modelId="{296BE22D-3D97-4AE7-93D5-0D7F10654D50}" type="presParOf" srcId="{0638069C-1136-4900-98F3-F2777C9D21B5}" destId="{934B45FB-04D7-4D67-A730-12CC74A3FDFB}" srcOrd="0" destOrd="0" presId="urn:microsoft.com/office/officeart/2005/8/layout/cycle2"/>
    <dgm:cxn modelId="{B62512D7-80D5-4D20-ADDA-907FF5F31992}" type="presParOf" srcId="{EFA6A584-3C95-4E45-8A66-B06F2DC5E985}" destId="{8FCB1F9D-D0AA-4CFE-8F30-98C2537E6AC8}" srcOrd="18" destOrd="0" presId="urn:microsoft.com/office/officeart/2005/8/layout/cycle2"/>
    <dgm:cxn modelId="{5703DAC8-F7B3-4F2A-9DE8-0B3487CD572B}" type="presParOf" srcId="{EFA6A584-3C95-4E45-8A66-B06F2DC5E985}" destId="{A80416E0-577F-445A-AA91-16100BC40A90}" srcOrd="19" destOrd="0" presId="urn:microsoft.com/office/officeart/2005/8/layout/cycle2"/>
    <dgm:cxn modelId="{16A6B785-9D71-44EA-8043-961AB7FFCDB3}" type="presParOf" srcId="{A80416E0-577F-445A-AA91-16100BC40A90}" destId="{52A98A5F-439B-4517-B181-1F467B7699B7}" srcOrd="0" destOrd="0" presId="urn:microsoft.com/office/officeart/2005/8/layout/cycle2"/>
    <dgm:cxn modelId="{88C9C8C6-5537-4228-9412-7B585F1A7DB7}" type="presParOf" srcId="{EFA6A584-3C95-4E45-8A66-B06F2DC5E985}" destId="{E28DADA2-3D8D-4DB0-BD4B-3CF2F154E251}" srcOrd="20" destOrd="0" presId="urn:microsoft.com/office/officeart/2005/8/layout/cycle2"/>
    <dgm:cxn modelId="{6C6C7179-9671-4959-9D38-90C0B4EE1842}" type="presParOf" srcId="{EFA6A584-3C95-4E45-8A66-B06F2DC5E985}" destId="{EB6E6DD9-3C5C-4E14-A236-E0C0D4EC0712}" srcOrd="21" destOrd="0" presId="urn:microsoft.com/office/officeart/2005/8/layout/cycle2"/>
    <dgm:cxn modelId="{02A7B79C-5144-469E-A530-6BEB35A50077}" type="presParOf" srcId="{EB6E6DD9-3C5C-4E14-A236-E0C0D4EC0712}" destId="{98E630B9-4E76-4898-8B71-EF220EE75F1C}" srcOrd="0" destOrd="0" presId="urn:microsoft.com/office/officeart/2005/8/layout/cycle2"/>
    <dgm:cxn modelId="{54A5DE75-5B26-4181-B649-B7A051350101}" type="presParOf" srcId="{EFA6A584-3C95-4E45-8A66-B06F2DC5E985}" destId="{1478275C-6A5A-4980-9C33-1FD2D0D93B36}" srcOrd="22" destOrd="0" presId="urn:microsoft.com/office/officeart/2005/8/layout/cycle2"/>
    <dgm:cxn modelId="{56464470-EAA6-4A56-8525-D0592D222B7F}" type="presParOf" srcId="{EFA6A584-3C95-4E45-8A66-B06F2DC5E985}" destId="{8BD93338-8E47-48AB-9F96-41A3A79B2B01}" srcOrd="23" destOrd="0" presId="urn:microsoft.com/office/officeart/2005/8/layout/cycle2"/>
    <dgm:cxn modelId="{C86F9DC3-7EBB-44B3-B068-F5EA7FD786F2}" type="presParOf" srcId="{8BD93338-8E47-48AB-9F96-41A3A79B2B01}" destId="{23DBC827-9CBE-421D-8B30-BD095677FC8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5B4EB-F510-4499-8861-840D37452B26}">
      <dsp:nvSpPr>
        <dsp:cNvPr id="0" name=""/>
        <dsp:cNvSpPr/>
      </dsp:nvSpPr>
      <dsp:spPr>
        <a:xfrm>
          <a:off x="5355882" y="-176616"/>
          <a:ext cx="1381326" cy="1326917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Januar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FAU-møte 9.1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Foreldrekafe 23 .1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800" kern="1200"/>
        </a:p>
      </dsp:txBody>
      <dsp:txXfrm>
        <a:off x="5558173" y="17706"/>
        <a:ext cx="976744" cy="938273"/>
      </dsp:txXfrm>
    </dsp:sp>
    <dsp:sp modelId="{C387B28F-B96A-4907-953C-442615EC3D7C}">
      <dsp:nvSpPr>
        <dsp:cNvPr id="0" name=""/>
        <dsp:cNvSpPr/>
      </dsp:nvSpPr>
      <dsp:spPr>
        <a:xfrm rot="900000">
          <a:off x="6718482" y="450495"/>
          <a:ext cx="56172" cy="447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800" kern="1200"/>
        </a:p>
      </dsp:txBody>
      <dsp:txXfrm>
        <a:off x="6718769" y="537881"/>
        <a:ext cx="39320" cy="268700"/>
      </dsp:txXfrm>
    </dsp:sp>
    <dsp:sp modelId="{6006FAC8-F3D9-4889-8094-2D2D4842B633}">
      <dsp:nvSpPr>
        <dsp:cNvPr id="0" name=""/>
        <dsp:cNvSpPr/>
      </dsp:nvSpPr>
      <dsp:spPr>
        <a:xfrm>
          <a:off x="6758078" y="199100"/>
          <a:ext cx="1381326" cy="1326917"/>
        </a:xfrm>
        <a:prstGeom prst="ellipse">
          <a:avLst/>
        </a:prstGeom>
        <a:solidFill>
          <a:schemeClr val="accent1">
            <a:shade val="50000"/>
            <a:hueOff val="67082"/>
            <a:satOff val="-1634"/>
            <a:lumOff val="71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Februar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FAU 13.2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10 klasse ball </a:t>
          </a:r>
          <a:r>
            <a:rPr lang="nb-NO" sz="800" kern="1200">
              <a:latin typeface="Calibri Light" panose="020F0302020204030204"/>
            </a:rPr>
            <a:t>15.2</a:t>
          </a:r>
          <a:endParaRPr lang="nb-NO" sz="800" kern="120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(Vinterferie 19-23.2)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Foreldrekafe.27.2</a:t>
          </a:r>
        </a:p>
      </dsp:txBody>
      <dsp:txXfrm>
        <a:off x="6960369" y="393422"/>
        <a:ext cx="976744" cy="938273"/>
      </dsp:txXfrm>
    </dsp:sp>
    <dsp:sp modelId="{F471CA0F-FFF5-4134-8FB2-474A90E725B6}">
      <dsp:nvSpPr>
        <dsp:cNvPr id="0" name=""/>
        <dsp:cNvSpPr/>
      </dsp:nvSpPr>
      <dsp:spPr>
        <a:xfrm rot="2700000">
          <a:off x="7923701" y="1150838"/>
          <a:ext cx="74471" cy="447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69238"/>
            <a:satOff val="-1479"/>
            <a:lumOff val="55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800" kern="1200"/>
        </a:p>
      </dsp:txBody>
      <dsp:txXfrm>
        <a:off x="7926973" y="1232506"/>
        <a:ext cx="52130" cy="268700"/>
      </dsp:txXfrm>
    </dsp:sp>
    <dsp:sp modelId="{DDEB62AD-A077-4C10-933E-58900E2EB7AD}">
      <dsp:nvSpPr>
        <dsp:cNvPr id="0" name=""/>
        <dsp:cNvSpPr/>
      </dsp:nvSpPr>
      <dsp:spPr>
        <a:xfrm>
          <a:off x="7784557" y="1225579"/>
          <a:ext cx="1381326" cy="1326917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>
              <a:solidFill>
                <a:schemeClr val="tx1"/>
              </a:solidFill>
            </a:rPr>
            <a:t>Mars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>
              <a:solidFill>
                <a:schemeClr val="tx1"/>
              </a:solidFill>
            </a:rPr>
            <a:t>FAU-møte 12.3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>
              <a:solidFill>
                <a:schemeClr val="tx1"/>
              </a:solidFill>
              <a:latin typeface="Calibri Light" panose="020F0302020204030204"/>
            </a:rPr>
            <a:t>(</a:t>
          </a:r>
          <a:r>
            <a:rPr lang="nb-NO" sz="800" kern="1200">
              <a:solidFill>
                <a:schemeClr val="tx1"/>
              </a:solidFill>
            </a:rPr>
            <a:t>Påske 25.3.-1.4</a:t>
          </a:r>
          <a:r>
            <a:rPr lang="nb-NO" sz="800" kern="1200">
              <a:solidFill>
                <a:schemeClr val="tx1"/>
              </a:solidFill>
              <a:latin typeface="Calibri Light" panose="020F0302020204030204"/>
            </a:rPr>
            <a:t>)</a:t>
          </a:r>
          <a:endParaRPr lang="nb-NO" sz="800" kern="1200">
            <a:solidFill>
              <a:schemeClr val="tx1"/>
            </a:solidFill>
          </a:endParaRPr>
        </a:p>
      </dsp:txBody>
      <dsp:txXfrm>
        <a:off x="7986848" y="1419901"/>
        <a:ext cx="976744" cy="938273"/>
      </dsp:txXfrm>
    </dsp:sp>
    <dsp:sp modelId="{B833B3D4-4A9D-438C-94DF-49EDFE6FDA60}">
      <dsp:nvSpPr>
        <dsp:cNvPr id="0" name=""/>
        <dsp:cNvSpPr/>
      </dsp:nvSpPr>
      <dsp:spPr>
        <a:xfrm rot="4500000">
          <a:off x="8616688" y="2364461"/>
          <a:ext cx="91839" cy="447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38475"/>
            <a:satOff val="-2957"/>
            <a:lumOff val="110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800" kern="1200"/>
        </a:p>
      </dsp:txBody>
      <dsp:txXfrm>
        <a:off x="8626899" y="2440721"/>
        <a:ext cx="64287" cy="268700"/>
      </dsp:txXfrm>
    </dsp:sp>
    <dsp:sp modelId="{C496660C-C3B1-4DC6-B151-20E9091FE4C4}">
      <dsp:nvSpPr>
        <dsp:cNvPr id="0" name=""/>
        <dsp:cNvSpPr/>
      </dsp:nvSpPr>
      <dsp:spPr>
        <a:xfrm>
          <a:off x="8160274" y="2627775"/>
          <a:ext cx="1381326" cy="1326917"/>
        </a:xfrm>
        <a:prstGeom prst="ellipse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April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Foreldrekafe 9.4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FAU 16.4</a:t>
          </a:r>
        </a:p>
      </dsp:txBody>
      <dsp:txXfrm>
        <a:off x="8362565" y="2822097"/>
        <a:ext cx="976744" cy="938273"/>
      </dsp:txXfrm>
    </dsp:sp>
    <dsp:sp modelId="{41DBD71C-E9DE-4C87-B9C5-427693DF0A50}">
      <dsp:nvSpPr>
        <dsp:cNvPr id="0" name=""/>
        <dsp:cNvSpPr/>
      </dsp:nvSpPr>
      <dsp:spPr>
        <a:xfrm rot="6300000">
          <a:off x="8617630" y="3766657"/>
          <a:ext cx="91839" cy="447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07713"/>
            <a:satOff val="-4436"/>
            <a:lumOff val="165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800" kern="1200"/>
        </a:p>
      </dsp:txBody>
      <dsp:txXfrm rot="10800000">
        <a:off x="8634971" y="3842917"/>
        <a:ext cx="64287" cy="268700"/>
      </dsp:txXfrm>
    </dsp:sp>
    <dsp:sp modelId="{1BF3C20F-EE97-4A0E-9BB5-71B77300DD33}">
      <dsp:nvSpPr>
        <dsp:cNvPr id="0" name=""/>
        <dsp:cNvSpPr/>
      </dsp:nvSpPr>
      <dsp:spPr>
        <a:xfrm>
          <a:off x="7784557" y="4029971"/>
          <a:ext cx="1381326" cy="1326917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>
              <a:solidFill>
                <a:schemeClr val="tx1"/>
              </a:solidFill>
            </a:rPr>
            <a:t>Mai</a:t>
          </a: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b="1" kern="1200" dirty="0">
              <a:solidFill>
                <a:schemeClr val="tx1"/>
              </a:solidFill>
            </a:rPr>
            <a:t>FAU-møte 14.5</a:t>
          </a:r>
          <a:r>
            <a:rPr lang="nb-NO" sz="800" b="1" kern="1200" dirty="0">
              <a:solidFill>
                <a:schemeClr val="tx1"/>
              </a:solidFill>
              <a:latin typeface="Calibri Light" panose="020F0302020204030204"/>
            </a:rPr>
            <a:t> </a:t>
          </a:r>
          <a:r>
            <a:rPr lang="nb-NO" sz="800" b="1" kern="1200" dirty="0">
              <a:solidFill>
                <a:srgbClr val="FF0000"/>
              </a:solidFill>
              <a:highlight>
                <a:srgbClr val="FFFF00"/>
              </a:highlight>
              <a:latin typeface="Calibri Light" panose="020F0302020204030204"/>
            </a:rPr>
            <a:t>overgang neste skoleår</a:t>
          </a:r>
          <a:endParaRPr lang="nb-NO" sz="800" b="1" kern="1200" dirty="0">
            <a:solidFill>
              <a:srgbClr val="FF0000"/>
            </a:solidFill>
            <a:highlight>
              <a:srgbClr val="FFFF00"/>
            </a:highlight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>
              <a:solidFill>
                <a:schemeClr val="tx1"/>
              </a:solidFill>
            </a:rPr>
            <a:t>Foreldrekafe 7.5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 dirty="0">
              <a:solidFill>
                <a:schemeClr val="tx1"/>
              </a:solidFill>
              <a:highlight>
                <a:srgbClr val="FFFF00"/>
              </a:highlight>
            </a:rPr>
            <a:t>Infomøte neste års 8.k</a:t>
          </a:r>
          <a:r>
            <a:rPr lang="nb-NO" sz="800" kern="1200" dirty="0">
              <a:solidFill>
                <a:schemeClr val="tx1"/>
              </a:solidFill>
            </a:rPr>
            <a:t>l</a:t>
          </a:r>
        </a:p>
      </dsp:txBody>
      <dsp:txXfrm>
        <a:off x="7986848" y="4224293"/>
        <a:ext cx="976744" cy="938273"/>
      </dsp:txXfrm>
    </dsp:sp>
    <dsp:sp modelId="{F7A7BB32-BAE3-40F1-8554-AFE6A17579A3}">
      <dsp:nvSpPr>
        <dsp:cNvPr id="0" name=""/>
        <dsp:cNvSpPr/>
      </dsp:nvSpPr>
      <dsp:spPr>
        <a:xfrm rot="8100000">
          <a:off x="7925788" y="4981709"/>
          <a:ext cx="74471" cy="447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76951"/>
            <a:satOff val="-5914"/>
            <a:lumOff val="220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800" kern="1200"/>
        </a:p>
      </dsp:txBody>
      <dsp:txXfrm rot="10800000">
        <a:off x="7944857" y="5063377"/>
        <a:ext cx="52130" cy="268700"/>
      </dsp:txXfrm>
    </dsp:sp>
    <dsp:sp modelId="{0816AAA2-7884-4CB3-98A9-C8707A9B4972}">
      <dsp:nvSpPr>
        <dsp:cNvPr id="0" name=""/>
        <dsp:cNvSpPr/>
      </dsp:nvSpPr>
      <dsp:spPr>
        <a:xfrm>
          <a:off x="6758078" y="5056450"/>
          <a:ext cx="1381326" cy="1326917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Juni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 dirty="0"/>
            <a:t>Foreldrekafe avslutning 11.6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 dirty="0">
              <a:solidFill>
                <a:srgbClr val="FF0000"/>
              </a:solidFill>
              <a:highlight>
                <a:srgbClr val="FFFF00"/>
              </a:highlight>
            </a:rPr>
            <a:t>Valg i 8. og 9.klasse?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 dirty="0"/>
            <a:t>Vitnemål 20.6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800" kern="1200"/>
        </a:p>
      </dsp:txBody>
      <dsp:txXfrm>
        <a:off x="6960369" y="5250772"/>
        <a:ext cx="976744" cy="938273"/>
      </dsp:txXfrm>
    </dsp:sp>
    <dsp:sp modelId="{04EBE8B4-9079-4A67-9A58-DB6CCCD0A5AB}">
      <dsp:nvSpPr>
        <dsp:cNvPr id="0" name=""/>
        <dsp:cNvSpPr/>
      </dsp:nvSpPr>
      <dsp:spPr>
        <a:xfrm rot="9900000">
          <a:off x="6720632" y="5683562"/>
          <a:ext cx="56172" cy="447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346188"/>
            <a:satOff val="-7393"/>
            <a:lumOff val="275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800" kern="1200"/>
        </a:p>
      </dsp:txBody>
      <dsp:txXfrm rot="10800000">
        <a:off x="6737197" y="5770948"/>
        <a:ext cx="39320" cy="268700"/>
      </dsp:txXfrm>
    </dsp:sp>
    <dsp:sp modelId="{8D58D4C0-F701-43BD-9CD2-9CF5B6C395A5}">
      <dsp:nvSpPr>
        <dsp:cNvPr id="0" name=""/>
        <dsp:cNvSpPr/>
      </dsp:nvSpPr>
      <dsp:spPr>
        <a:xfrm>
          <a:off x="5355882" y="5432167"/>
          <a:ext cx="1381326" cy="1326917"/>
        </a:xfrm>
        <a:prstGeom prst="ellips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Juli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Ferie!</a:t>
          </a:r>
        </a:p>
      </dsp:txBody>
      <dsp:txXfrm>
        <a:off x="5558173" y="5626489"/>
        <a:ext cx="976744" cy="938273"/>
      </dsp:txXfrm>
    </dsp:sp>
    <dsp:sp modelId="{45E89EE2-050E-401D-92F9-D6636803E9E7}">
      <dsp:nvSpPr>
        <dsp:cNvPr id="0" name=""/>
        <dsp:cNvSpPr/>
      </dsp:nvSpPr>
      <dsp:spPr>
        <a:xfrm rot="11700000">
          <a:off x="5318436" y="5684138"/>
          <a:ext cx="56172" cy="447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415426"/>
            <a:satOff val="-8871"/>
            <a:lumOff val="331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800" kern="1200"/>
        </a:p>
      </dsp:txBody>
      <dsp:txXfrm rot="10800000">
        <a:off x="5335001" y="5775886"/>
        <a:ext cx="39320" cy="268700"/>
      </dsp:txXfrm>
    </dsp:sp>
    <dsp:sp modelId="{3184C58B-7677-4EE8-B4A4-D9995BBD55E4}">
      <dsp:nvSpPr>
        <dsp:cNvPr id="0" name=""/>
        <dsp:cNvSpPr/>
      </dsp:nvSpPr>
      <dsp:spPr>
        <a:xfrm>
          <a:off x="3953686" y="5056450"/>
          <a:ext cx="1381326" cy="1326917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August</a:t>
          </a:r>
        </a:p>
      </dsp:txBody>
      <dsp:txXfrm>
        <a:off x="4155977" y="5250772"/>
        <a:ext cx="976744" cy="938273"/>
      </dsp:txXfrm>
    </dsp:sp>
    <dsp:sp modelId="{F3C23B83-58EC-49E5-8824-D80BEF14A985}">
      <dsp:nvSpPr>
        <dsp:cNvPr id="0" name=""/>
        <dsp:cNvSpPr/>
      </dsp:nvSpPr>
      <dsp:spPr>
        <a:xfrm rot="13500000">
          <a:off x="4094917" y="4983795"/>
          <a:ext cx="74471" cy="447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346188"/>
            <a:satOff val="-7393"/>
            <a:lumOff val="275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800" kern="1200"/>
        </a:p>
      </dsp:txBody>
      <dsp:txXfrm rot="10800000">
        <a:off x="4113986" y="5081261"/>
        <a:ext cx="52130" cy="268700"/>
      </dsp:txXfrm>
    </dsp:sp>
    <dsp:sp modelId="{F2D67D62-F426-4FF1-8E3A-111FA3039C76}">
      <dsp:nvSpPr>
        <dsp:cNvPr id="0" name=""/>
        <dsp:cNvSpPr/>
      </dsp:nvSpPr>
      <dsp:spPr>
        <a:xfrm>
          <a:off x="2927207" y="4029971"/>
          <a:ext cx="1381326" cy="1326917"/>
        </a:xfrm>
        <a:prstGeom prst="ellips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September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 dirty="0">
              <a:solidFill>
                <a:schemeClr val="bg1"/>
              </a:solidFill>
            </a:rPr>
            <a:t>FAU-møte</a:t>
          </a:r>
          <a:r>
            <a:rPr lang="nb-NO" sz="800" kern="1200" dirty="0">
              <a:solidFill>
                <a:srgbClr val="FF0000"/>
              </a:solidFill>
            </a:rPr>
            <a:t> </a:t>
          </a:r>
          <a:r>
            <a:rPr lang="nb-NO" sz="800" kern="1200" dirty="0">
              <a:solidFill>
                <a:srgbClr val="FF0000"/>
              </a:solidFill>
              <a:highlight>
                <a:srgbClr val="FFFF00"/>
              </a:highlight>
            </a:rPr>
            <a:t>– velge leder og nestleder</a:t>
          </a:r>
          <a:r>
            <a:rPr lang="nb-NO" sz="800" kern="1200" dirty="0"/>
            <a:t>	</a:t>
          </a:r>
        </a:p>
      </dsp:txBody>
      <dsp:txXfrm>
        <a:off x="3129498" y="4224293"/>
        <a:ext cx="976744" cy="938273"/>
      </dsp:txXfrm>
    </dsp:sp>
    <dsp:sp modelId="{0638069C-1136-4900-98F3-F2777C9D21B5}">
      <dsp:nvSpPr>
        <dsp:cNvPr id="0" name=""/>
        <dsp:cNvSpPr/>
      </dsp:nvSpPr>
      <dsp:spPr>
        <a:xfrm rot="15300000">
          <a:off x="3384563" y="3770172"/>
          <a:ext cx="91839" cy="447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76951"/>
            <a:satOff val="-5914"/>
            <a:lumOff val="220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800" kern="1200"/>
        </a:p>
      </dsp:txBody>
      <dsp:txXfrm rot="10800000">
        <a:off x="3401904" y="3873046"/>
        <a:ext cx="64287" cy="268700"/>
      </dsp:txXfrm>
    </dsp:sp>
    <dsp:sp modelId="{8FCB1F9D-D0AA-4CFE-8F30-98C2537E6AC8}">
      <dsp:nvSpPr>
        <dsp:cNvPr id="0" name=""/>
        <dsp:cNvSpPr/>
      </dsp:nvSpPr>
      <dsp:spPr>
        <a:xfrm>
          <a:off x="2551490" y="2627775"/>
          <a:ext cx="1381326" cy="1326917"/>
        </a:xfrm>
        <a:prstGeom prst="ellipse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Oktober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 dirty="0"/>
            <a:t>FAU-møte</a:t>
          </a:r>
          <a:endParaRPr lang="nb-NO" sz="800" b="1" kern="1200" dirty="0">
            <a:solidFill>
              <a:srgbClr val="FF0000"/>
            </a:solidFill>
            <a:highlight>
              <a:srgbClr val="FFFF00"/>
            </a:highlight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b="1" kern="1200" dirty="0">
              <a:solidFill>
                <a:srgbClr val="FF0000"/>
              </a:solidFill>
              <a:highlight>
                <a:srgbClr val="FFFF00"/>
              </a:highlight>
            </a:rPr>
            <a:t>PLANLEGGE ARBEIDSUKA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 dirty="0"/>
            <a:t>Foreldrekafe</a:t>
          </a:r>
        </a:p>
      </dsp:txBody>
      <dsp:txXfrm>
        <a:off x="2753781" y="2822097"/>
        <a:ext cx="976744" cy="938273"/>
      </dsp:txXfrm>
    </dsp:sp>
    <dsp:sp modelId="{A80416E0-577F-445A-AA91-16100BC40A90}">
      <dsp:nvSpPr>
        <dsp:cNvPr id="0" name=""/>
        <dsp:cNvSpPr/>
      </dsp:nvSpPr>
      <dsp:spPr>
        <a:xfrm rot="17100000">
          <a:off x="3383621" y="2367976"/>
          <a:ext cx="91839" cy="447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07713"/>
            <a:satOff val="-4436"/>
            <a:lumOff val="165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800" kern="1200"/>
        </a:p>
      </dsp:txBody>
      <dsp:txXfrm>
        <a:off x="3393832" y="2470850"/>
        <a:ext cx="64287" cy="268700"/>
      </dsp:txXfrm>
    </dsp:sp>
    <dsp:sp modelId="{E28DADA2-3D8D-4DB0-BD4B-3CF2F154E251}">
      <dsp:nvSpPr>
        <dsp:cNvPr id="0" name=""/>
        <dsp:cNvSpPr/>
      </dsp:nvSpPr>
      <dsp:spPr>
        <a:xfrm>
          <a:off x="2927207" y="1225579"/>
          <a:ext cx="1381326" cy="1326917"/>
        </a:xfrm>
        <a:prstGeom prst="ellipse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November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Foreldrekafe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Trinnfester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 dirty="0"/>
            <a:t>FAU-møte </a:t>
          </a:r>
          <a:r>
            <a:rPr lang="nb-NO" sz="800" b="1" kern="1200" dirty="0">
              <a:solidFill>
                <a:srgbClr val="FF0000"/>
              </a:solidFill>
              <a:highlight>
                <a:srgbClr val="FFFF00"/>
              </a:highlight>
            </a:rPr>
            <a:t>PLANLEGGE SKOLEBALL</a:t>
          </a:r>
        </a:p>
      </dsp:txBody>
      <dsp:txXfrm>
        <a:off x="3129498" y="1419901"/>
        <a:ext cx="976744" cy="938273"/>
      </dsp:txXfrm>
    </dsp:sp>
    <dsp:sp modelId="{EB6E6DD9-3C5C-4E14-A236-E0C0D4EC0712}">
      <dsp:nvSpPr>
        <dsp:cNvPr id="0" name=""/>
        <dsp:cNvSpPr/>
      </dsp:nvSpPr>
      <dsp:spPr>
        <a:xfrm rot="18900000">
          <a:off x="4092830" y="1152924"/>
          <a:ext cx="74471" cy="447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38475"/>
            <a:satOff val="-2957"/>
            <a:lumOff val="110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800" kern="1200"/>
        </a:p>
      </dsp:txBody>
      <dsp:txXfrm>
        <a:off x="4096102" y="1250390"/>
        <a:ext cx="52130" cy="268700"/>
      </dsp:txXfrm>
    </dsp:sp>
    <dsp:sp modelId="{1478275C-6A5A-4980-9C33-1FD2D0D93B36}">
      <dsp:nvSpPr>
        <dsp:cNvPr id="0" name=""/>
        <dsp:cNvSpPr/>
      </dsp:nvSpPr>
      <dsp:spPr>
        <a:xfrm>
          <a:off x="3953686" y="199100"/>
          <a:ext cx="1381326" cy="1326917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Desember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>
              <a:solidFill>
                <a:srgbClr val="FF0000"/>
              </a:solidFill>
              <a:highlight>
                <a:srgbClr val="FFFF00"/>
              </a:highlight>
            </a:rPr>
            <a:t>DISKUTERE FYRVERKERI MED ELEVENE</a:t>
          </a:r>
        </a:p>
      </dsp:txBody>
      <dsp:txXfrm>
        <a:off x="4155977" y="393422"/>
        <a:ext cx="976744" cy="938273"/>
      </dsp:txXfrm>
    </dsp:sp>
    <dsp:sp modelId="{8BD93338-8E47-48AB-9F96-41A3A79B2B01}">
      <dsp:nvSpPr>
        <dsp:cNvPr id="0" name=""/>
        <dsp:cNvSpPr/>
      </dsp:nvSpPr>
      <dsp:spPr>
        <a:xfrm rot="20700000">
          <a:off x="5316286" y="451071"/>
          <a:ext cx="56172" cy="447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69238"/>
            <a:satOff val="-1479"/>
            <a:lumOff val="55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800" kern="1200"/>
        </a:p>
      </dsp:txBody>
      <dsp:txXfrm>
        <a:off x="5316573" y="542819"/>
        <a:ext cx="39320" cy="268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B66688-F0CD-B6D7-718B-93E798617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9A1749B-1767-EACE-E5B2-464213989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FDED365-7325-26EA-EBD5-19A66A742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2EF3-C6F2-474B-AB2C-CFD9D6E56BC0}" type="datetimeFigureOut">
              <a:rPr lang="nb-NO" smtClean="0"/>
              <a:t>16.02.2024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CC67CC-0A09-186C-5F6D-67CD7301F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363697C-09C1-EE14-9E41-C5243053B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BA18-7402-4932-B619-A7AA0DDC5E9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698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E9BE5C-9D71-EE6E-DB77-C67632288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07D522D-079B-2100-2965-40E948DDC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5A7A2A4-AB76-4EBB-C898-D9BCE91B3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2EF3-C6F2-474B-AB2C-CFD9D6E56BC0}" type="datetimeFigureOut">
              <a:rPr lang="nb-NO" smtClean="0"/>
              <a:t>16.02.2024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6C3FAFD-9280-D3B9-E0BE-E2B828666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0EDA0D8-C7AD-CC51-6156-9AEBBA9EC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BA18-7402-4932-B619-A7AA0DDC5E9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352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0019E63-31E2-DB33-CCB4-89FA9BF5C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F2DA84-6450-392D-FCF3-7FB6F9928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09884EC-007C-27D5-6550-06CA85823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2EF3-C6F2-474B-AB2C-CFD9D6E56BC0}" type="datetimeFigureOut">
              <a:rPr lang="nb-NO" smtClean="0"/>
              <a:t>16.02.2024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F1819F6-C09D-1AEC-1F9C-78AD2713B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42AB2E-E130-8937-9FF4-46A995A8D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BA18-7402-4932-B619-A7AA0DDC5E9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890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DE0D2-4D2E-D37D-D53A-DE3C8AEF7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F3D1F44-34FB-29C6-72F0-E44F733A9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5315682-8A0A-794F-333D-BC943C3F2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2EF3-C6F2-474B-AB2C-CFD9D6E56BC0}" type="datetimeFigureOut">
              <a:rPr lang="nb-NO" smtClean="0"/>
              <a:t>16.02.2024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C91A940-30C6-3C97-5172-1C7CD57E9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3A984E0-0164-93F0-EFBD-665E4D661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BA18-7402-4932-B619-A7AA0DDC5E9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638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C6D8A7-2B49-C40A-93C4-F9D40E9B0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A31C7F2-253E-9CC7-902A-E985F20E7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1E31B1C-DF0C-FD57-2911-04DDFE50A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2EF3-C6F2-474B-AB2C-CFD9D6E56BC0}" type="datetimeFigureOut">
              <a:rPr lang="nb-NO" smtClean="0"/>
              <a:t>16.02.2024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650999D-6E25-E6EF-7A80-39F7E0406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B45BC62-8F27-ADB5-309F-686716FAF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BA18-7402-4932-B619-A7AA0DDC5E9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971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6D6BF4-ADEE-E054-1D95-2463660A1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C6ED71F-B800-FDD5-B520-572BB2E7FD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D66C68F-26CB-56F6-BE0F-C9B972726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0CF7F36-E9E3-2FDA-20BC-AAD095F0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2EF3-C6F2-474B-AB2C-CFD9D6E56BC0}" type="datetimeFigureOut">
              <a:rPr lang="nb-NO" smtClean="0"/>
              <a:t>16.02.2024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2772009-897A-32E0-E35C-DA96FEDE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B89C408-504E-1646-D616-ACB009BF1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BA18-7402-4932-B619-A7AA0DDC5E9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331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0302F2-5C45-7897-6177-4ECC9C9CA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174C161-1308-E31C-00D0-B093753DD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DDA2401-B31B-431E-EAB9-2F7CE7F5A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4B9FCEC-DEF2-E5A9-9A66-E5280CB9D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ED41FDC-3A5B-1D40-02CB-0320D2BCF3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ED08F9C-B751-8FED-7DC9-B8AF486EA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2EF3-C6F2-474B-AB2C-CFD9D6E56BC0}" type="datetimeFigureOut">
              <a:rPr lang="nb-NO" smtClean="0"/>
              <a:t>16.02.2024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F883DE1-6710-1401-1718-FF06DBE36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96DC86C-F6C9-BA9C-24E3-D9CE6F726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BA18-7402-4932-B619-A7AA0DDC5E9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381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BCAF9F-74FF-DF97-A42F-FA382D625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16F0F24-E459-5724-232A-DF46492E4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2EF3-C6F2-474B-AB2C-CFD9D6E56BC0}" type="datetimeFigureOut">
              <a:rPr lang="nb-NO" smtClean="0"/>
              <a:t>16.02.2024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6C894C9-2F5E-475C-187F-36F56A782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97184C6-58B8-F8AD-B342-F8DD04FBF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BA18-7402-4932-B619-A7AA0DDC5E9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699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DDBB429-CBB1-29BD-ECD1-243063175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2EF3-C6F2-474B-AB2C-CFD9D6E56BC0}" type="datetimeFigureOut">
              <a:rPr lang="nb-NO" smtClean="0"/>
              <a:t>16.02.2024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DD011D0-E29C-4042-AD89-EE0B9266B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E0A2F41-41AF-F827-642D-D2718C12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BA18-7402-4932-B619-A7AA0DDC5E9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503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EEF9FF-F1E1-A866-5618-8D32021EA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B13BD05-C2E3-FDA2-93FA-5EB2D2A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95ABBC2-F36F-53C2-28E7-34D25E361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D59F676-3E3A-2900-B8F8-453E959FD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2EF3-C6F2-474B-AB2C-CFD9D6E56BC0}" type="datetimeFigureOut">
              <a:rPr lang="nb-NO" smtClean="0"/>
              <a:t>16.02.2024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06D165D-866E-3DED-BEA8-5FD682A60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D7618F2-625C-3A2C-A3E2-93ED27323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BA18-7402-4932-B619-A7AA0DDC5E9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164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A5F0CA-3DC3-3A1A-00AF-FB7ED04EC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39D6DCB-0D53-F645-D3D5-AE17DE24D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A1BAB8A-A185-72C4-6DD8-8B28E899D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A1B60E5-2FED-7FBC-F392-D9AEEDEFD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2EF3-C6F2-474B-AB2C-CFD9D6E56BC0}" type="datetimeFigureOut">
              <a:rPr lang="nb-NO" smtClean="0"/>
              <a:t>16.02.2024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842D33C-F41A-967A-050C-5D25846DD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69A3938-85E3-5D02-C7B1-F509152F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BA18-7402-4932-B619-A7AA0DDC5E9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622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3F3D6D4-8728-5251-33A4-512A013F5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071AC53-611A-0E5F-ECD3-97427B8BF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3644EC8-A02E-7091-A134-763AC61AD5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92EF3-C6F2-474B-AB2C-CFD9D6E56BC0}" type="datetimeFigureOut">
              <a:rPr lang="nb-NO" smtClean="0"/>
              <a:t>16.02.2024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7FEAD89-4D82-E36D-7616-ED7E45D1C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BA39C01-61B7-A8D7-4DCF-C5B378286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DBA18-7402-4932-B619-A7AA0DDC5E9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56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14CB5B-C007-8C17-3102-58CC641849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err="1"/>
              <a:t>Årshjul</a:t>
            </a:r>
            <a:r>
              <a:rPr lang="nb-NO"/>
              <a:t> FAU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E7DEBAF-E121-AD7A-287B-33B3D4CCF5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Ellingsrud skole</a:t>
            </a:r>
          </a:p>
          <a:p>
            <a:r>
              <a:rPr lang="nb-NO" dirty="0"/>
              <a:t>OPPDATERT PR 15.2.2024</a:t>
            </a:r>
          </a:p>
        </p:txBody>
      </p:sp>
    </p:spTree>
    <p:extLst>
      <p:ext uri="{BB962C8B-B14F-4D97-AF65-F5344CB8AC3E}">
        <p14:creationId xmlns:p14="http://schemas.microsoft.com/office/powerpoint/2010/main" val="2703941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4A3DFDFE-6B67-8453-1687-8ED5A06327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849422"/>
              </p:ext>
            </p:extLst>
          </p:nvPr>
        </p:nvGraphicFramePr>
        <p:xfrm>
          <a:off x="0" y="66612"/>
          <a:ext cx="12093091" cy="6582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tel 1">
            <a:extLst>
              <a:ext uri="{FF2B5EF4-FFF2-40B4-BE49-F238E27FC236}">
                <a16:creationId xmlns:a16="http://schemas.microsoft.com/office/drawing/2014/main" id="{F70B94AD-4C06-8DF8-1D5A-C7E1DF1C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0115" y="3230058"/>
            <a:ext cx="2458081" cy="397884"/>
          </a:xfrm>
        </p:spPr>
        <p:txBody>
          <a:bodyPr>
            <a:normAutofit fontScale="90000"/>
          </a:bodyPr>
          <a:lstStyle/>
          <a:p>
            <a:pPr algn="ctr"/>
            <a:r>
              <a:rPr lang="nb-NO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863938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Årshjul FAU</vt:lpstr>
      <vt:lpstr>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Årshjul FAU</dc:title>
  <dc:creator>Knut Henrik Ytre-Arne</dc:creator>
  <cp:lastModifiedBy>Knut Henrik Ytre-Arne</cp:lastModifiedBy>
  <cp:revision>1</cp:revision>
  <dcterms:created xsi:type="dcterms:W3CDTF">2022-11-15T08:52:32Z</dcterms:created>
  <dcterms:modified xsi:type="dcterms:W3CDTF">2024-02-16T09:39:07Z</dcterms:modified>
</cp:coreProperties>
</file>